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6.xml" ContentType="application/vnd.openxmlformats-officedocument.theme+xml"/>
  <Override PartName="/ppt/slideLayouts/slideLayout3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38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  <p:sldMasterId id="2147483782" r:id="rId2"/>
    <p:sldMasterId id="2147483952" r:id="rId3"/>
    <p:sldMasterId id="2147483910" r:id="rId4"/>
    <p:sldMasterId id="2147483786" r:id="rId5"/>
    <p:sldMasterId id="2147483958" r:id="rId6"/>
    <p:sldMasterId id="2147483966" r:id="rId7"/>
  </p:sldMasterIdLst>
  <p:notesMasterIdLst>
    <p:notesMasterId r:id="rId56"/>
  </p:notesMasterIdLst>
  <p:handoutMasterIdLst>
    <p:handoutMasterId r:id="rId57"/>
  </p:handoutMasterIdLst>
  <p:sldIdLst>
    <p:sldId id="2145707050" r:id="rId8"/>
    <p:sldId id="2145707097" r:id="rId9"/>
    <p:sldId id="2145707123" r:id="rId10"/>
    <p:sldId id="2145707111" r:id="rId11"/>
    <p:sldId id="2145707102" r:id="rId12"/>
    <p:sldId id="2145707073" r:id="rId13"/>
    <p:sldId id="2145707074" r:id="rId14"/>
    <p:sldId id="2145707075" r:id="rId15"/>
    <p:sldId id="2145707077" r:id="rId16"/>
    <p:sldId id="2145707089" r:id="rId17"/>
    <p:sldId id="2145707090" r:id="rId18"/>
    <p:sldId id="2145707091" r:id="rId19"/>
    <p:sldId id="2145707092" r:id="rId20"/>
    <p:sldId id="2145707115" r:id="rId21"/>
    <p:sldId id="2145707079" r:id="rId22"/>
    <p:sldId id="2145707103" r:id="rId23"/>
    <p:sldId id="2145707067" r:id="rId24"/>
    <p:sldId id="2145707082" r:id="rId25"/>
    <p:sldId id="2145707083" r:id="rId26"/>
    <p:sldId id="2145707087" r:id="rId27"/>
    <p:sldId id="2145707088" r:id="rId28"/>
    <p:sldId id="2145707117" r:id="rId29"/>
    <p:sldId id="2145707118" r:id="rId30"/>
    <p:sldId id="2145707124" r:id="rId31"/>
    <p:sldId id="2145707113" r:id="rId32"/>
    <p:sldId id="2145707114" r:id="rId33"/>
    <p:sldId id="2145707084" r:id="rId34"/>
    <p:sldId id="2145707069" r:id="rId35"/>
    <p:sldId id="2145707107" r:id="rId36"/>
    <p:sldId id="2145707101" r:id="rId37"/>
    <p:sldId id="2145707105" r:id="rId38"/>
    <p:sldId id="2145707085" r:id="rId39"/>
    <p:sldId id="2145707121" r:id="rId40"/>
    <p:sldId id="2145707081" r:id="rId41"/>
    <p:sldId id="2145707112" r:id="rId42"/>
    <p:sldId id="2145707108" r:id="rId43"/>
    <p:sldId id="2145707068" r:id="rId44"/>
    <p:sldId id="2145707070" r:id="rId45"/>
    <p:sldId id="2145707093" r:id="rId46"/>
    <p:sldId id="2145707122" r:id="rId47"/>
    <p:sldId id="2145707094" r:id="rId48"/>
    <p:sldId id="2145707096" r:id="rId49"/>
    <p:sldId id="2145707066" r:id="rId50"/>
    <p:sldId id="2145707095" r:id="rId51"/>
    <p:sldId id="2145707071" r:id="rId52"/>
    <p:sldId id="2145707072" r:id="rId53"/>
    <p:sldId id="2145707125" r:id="rId54"/>
    <p:sldId id="2145707126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FD257E8-27CD-4B93-9E08-CC3633B58A74}">
          <p14:sldIdLst>
            <p14:sldId id="2145707050"/>
            <p14:sldId id="2145707097"/>
            <p14:sldId id="2145707123"/>
            <p14:sldId id="2145707111"/>
            <p14:sldId id="2145707102"/>
            <p14:sldId id="2145707073"/>
            <p14:sldId id="2145707074"/>
            <p14:sldId id="2145707075"/>
            <p14:sldId id="2145707077"/>
            <p14:sldId id="2145707089"/>
            <p14:sldId id="2145707090"/>
            <p14:sldId id="2145707091"/>
            <p14:sldId id="2145707092"/>
            <p14:sldId id="2145707115"/>
            <p14:sldId id="2145707079"/>
            <p14:sldId id="2145707103"/>
          </p14:sldIdLst>
        </p14:section>
        <p14:section name="pathway 1" id="{4AD06287-FDEB-4A5E-8A60-20F8B21B094D}">
          <p14:sldIdLst>
            <p14:sldId id="2145707067"/>
            <p14:sldId id="2145707082"/>
            <p14:sldId id="2145707083"/>
            <p14:sldId id="2145707087"/>
            <p14:sldId id="2145707088"/>
            <p14:sldId id="2145707117"/>
            <p14:sldId id="2145707118"/>
            <p14:sldId id="2145707124"/>
            <p14:sldId id="2145707113"/>
            <p14:sldId id="2145707114"/>
          </p14:sldIdLst>
        </p14:section>
        <p14:section name="pathway 2" id="{1BB50F7D-74C2-459A-A7CD-FFD7F24F58A4}">
          <p14:sldIdLst>
            <p14:sldId id="2145707084"/>
            <p14:sldId id="2145707069"/>
            <p14:sldId id="2145707107"/>
            <p14:sldId id="2145707101"/>
            <p14:sldId id="2145707105"/>
            <p14:sldId id="2145707085"/>
            <p14:sldId id="2145707121"/>
          </p14:sldIdLst>
        </p14:section>
        <p14:section name="pathway 3" id="{4A526E72-5B56-4CF7-AA38-868815FD714A}">
          <p14:sldIdLst>
            <p14:sldId id="2145707081"/>
            <p14:sldId id="2145707112"/>
            <p14:sldId id="2145707108"/>
            <p14:sldId id="2145707068"/>
            <p14:sldId id="2145707070"/>
            <p14:sldId id="2145707093"/>
            <p14:sldId id="2145707122"/>
            <p14:sldId id="2145707094"/>
            <p14:sldId id="2145707096"/>
          </p14:sldIdLst>
        </p14:section>
        <p14:section name="resources" id="{DC7B30BC-4327-48F6-8228-5305117D35A0}">
          <p14:sldIdLst>
            <p14:sldId id="2145707066"/>
            <p14:sldId id="2145707095"/>
            <p14:sldId id="2145707071"/>
            <p14:sldId id="2145707072"/>
            <p14:sldId id="2145707125"/>
            <p14:sldId id="214570712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7D0E"/>
    <a:srgbClr val="EF9D3C"/>
    <a:srgbClr val="008000"/>
    <a:srgbClr val="E36E0E"/>
    <a:srgbClr val="660066"/>
    <a:srgbClr val="0963A3"/>
    <a:srgbClr val="84C33F"/>
    <a:srgbClr val="767171"/>
    <a:srgbClr val="A5A5A5"/>
    <a:srgbClr val="009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9" autoAdjust="0"/>
    <p:restoredTop sz="69749" autoAdjust="0"/>
  </p:normalViewPr>
  <p:slideViewPr>
    <p:cSldViewPr snapToGrid="0">
      <p:cViewPr varScale="1">
        <p:scale>
          <a:sx n="65" d="100"/>
          <a:sy n="65" d="100"/>
        </p:scale>
        <p:origin x="84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5052"/>
    </p:cViewPr>
  </p:sorterViewPr>
  <p:notesViewPr>
    <p:cSldViewPr snapToGrid="0">
      <p:cViewPr varScale="1">
        <p:scale>
          <a:sx n="81" d="100"/>
          <a:sy n="81" d="100"/>
        </p:scale>
        <p:origin x="23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5D1C9F-E01C-4D42-A3C4-8054E39D97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ED2E4-2DA4-49F1-B57A-46E3A8E9B4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60D3F-9022-4412-9A64-CC5133716AF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FC92B-DBD9-476F-B580-DD9AE04676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5A2ED-3FD0-4778-90B7-8A235900D0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90C18-188E-4961-A09D-654A535BD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0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8T02:24:41.0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4830 198 24575,'-37'-1'0,"1"-3"0,-60-13 0,33 6 0,-447-69 43,-6 30-749,-20 34 540,371 21 182,-209 30 1,104 10-17,3 11 0,-392 136 0,-277 223 0,856-375 0,3 2 0,-75 56 0,147-94 31,0-1-1,1 1 1,-1 0-1,2 1 1,-2 0 0,2 0-1,-1 0 1,0-1 0,0 1-1,3 0 1,-2 1-1,-4 9 1,7-10-11,-1-2 0,1 2 0,-2-2 0,2 2 0,0-1 0,0 0-1,0 0 1,2 1 0,-2-2 0,1 2 0,-1 0 0,2-2 0,-1 2 0,1-2 0,0 2 0,-1-2 0,1 0-1,1 2 1,3 3 0,4 5-20,0-2 0,-1 0 0,2 1 0,25 16 0,59 38 0,-74-53 0,93 54-385,4-5 1,2-4-1,241 78 0,-143-74-786,330 52-1,28-54 621,-418-55 606,264-27 0,-257-1-55,-2-5 0,-2-9 0,-1-6 0,-1-7 0,-3-8 0,234-119 0,-201 70-253,-5-7 1,-7-9-1,-2-6 0,242-239 0,-251 191 630,-134 138-141,0-1 1,40-72-1,-69 106 10,0-1-1,1 1 1,-1 0 0,-2-1 0,1 1 0,1-2-1,-1 2 1,-2-1 0,1-1 0,-1 2 0,2-2 0,-2 1-1,-2 1 1,2-2 0,-1 2 0,-1-9 0,-1 6-456,0 1 1,0 0-1,-1 0 1,-5-10-1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5T13:45:20.93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1980 6504 0 0,'0'0'482'0'0,"0"2"-324"0"0,1 11-122 0 0,2-15-34 0 0,7-4-8 0 0,10 0 6 0 0,-13 4 7 0 0,0 2 1 0 0,0-1-1 0 0,0 1 1 0 0,8 0-1 0 0,-7 1 18 0 0,0-1-1 0 0,1-1 1 0 0,-1 1-1 0 0,9-3 1 0 0,162-37 1359 0 0,41-10-132 0 0,-138 31-880 0 0,-81 19-371 0 0,290-62 1148 0 0,162-26 407 0 0,-167 23-252 0 0,172-19-474 0 0,-118 40-444 0 0,-251 34-300 0 0,20-3 2 0 0,265-36 353 0 0,-193 33-433 0 0,-28 4 100 0 0,23-19 126 0 0,-52 7-138 0 0,-115 23-85 0 0,173-35 136 0 0,71-15 68 0 0,32-9 270 0 0,-238 48-372 0 0,1 2 1 0 0,0 2 0 0 0,70-2-1 0 0,0 2-116 0 0,30 0 20 0 0,-21 5 114 0 0,131 6-8 0 0,-4 14 7 0 0,-62-5 88 0 0,7-2 78 0 0,64-1 204 0 0,-118-8-64 0 0,144 1-240 0 0,-162-3-176 0 0,85-3-4 0 0,-130 3 66 0 0,59 1 44 0 0,252-13-63 0 0,-221 3-62 0 0,23-10 134 0 0,-33 1 52 0 0,179-17 163 0 0,-333 35-350 0 0,111-8 27 0 0,34-5 29 0 0,4-5-3 0 0,-46 7-41 0 0,62-2 68 0 0,26-3-36 0 0,33-4 53 0 0,-93 11-39 0 0,-81 4-16 0 0,39-3-31 0 0,-6-2 40 0 0,-40 4-30 0 0,43-10 13 0 0,-7 1-4 0 0,-26 9-8 0 0,115-19 92 0 0,-127 19-114 0 0,1 2 0 0 0,88 1 0 0 0,45-3 0 0 0,-156 4 0 0 0,120-12 15 0 0,116-16 276 0 0,-228 26-309 0 0,48-8-58 0 0,107-14 163 0 0,0 0-73 0 0,-78 9-117 0 0,324-53 203 0 0,-133 33-88 0 0,-130 21-14 0 0,-153 15 2 0 0,2-1 4 0 0,-1 0 1 0 0,1 2-1 0 0,35 2 1 0 0,34 16 98 0 0,-61-11-63 0 0,-1 0 0 0 0,33 1-1 0 0,8-8-7 0 0,101-13 0 0 0,-47 2-32 0 0,124-21 2 0 0,-98 10-25 0 0,172-26-268 0 0,-6 0 291 0 0,-193 32 0 0 0,419-43 0 0 0,-430 50 0 0 0,28-2 0 0 0,-97 11 0 0 0,80-6 0 0 0,93-5 0 0 0,-47 4 0 0 0,-144 6 0 0 0,175-19 0 0 0,-64 4 0 0 0,82-15 0 0 0,166-61 0 0 0,-257 60 38 0 0,-23 6-12 0 0,105-23-202 0 0,-146 35 104 0 0,-25 6 74 0 0,-1 1-1 0 0,48-3 0 0 0,-36 7 126 0 0,-24 2-303 0 0,0 0-1 0 0,0 2 1 0 0,0 1-1 0 0,32 5 0 0 0,-39-4-11 0 0,26 1-1 0 0,-28-3 75 0 0,1 1-1 0 0,16 3 1 0 0,4 1-81 0 0,-29-4 140 0 0,-1 0-1 0 0,1 0 1 0 0,0 0 0 0 0,-1 1 0 0 0,13 5 0 0 0,-10-2-139 0 0,1 0 1 0 0,1-1-1 0 0,-1-1 1 0 0,1 1-1 0 0,15 1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5T13:45:23.0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1942 4352 0 0,'5'22'127'0'0,"-5"-21"-124"0"0,1-1 0 0 0,-1 0 1 0 0,0 0-1 0 0,0 0 0 0 0,1 0 1 0 0,-1 0-1 0 0,0 1 1 0 0,1-1-1 0 0,-1 0 0 0 0,0 0 1 0 0,1 0-1 0 0,-1 0 1 0 0,0 0-1 0 0,1 0 0 0 0,-1 0 1 0 0,0 0-1 0 0,1 0 0 0 0,-1 0 1 0 0,0 0-1 0 0,1 0 1 0 0,-1 0-1 0 0,0 0 0 0 0,0 0 1 0 0,1-1-1 0 0,-1 1 1 0 0,0 0-1 0 0,1 0 0 0 0,-1 0 1 0 0,0 0-1 0 0,0-1 0 0 0,1 1 1 0 0,-1 0-1 0 0,9-5 39 0 0,-5 2-25 0 0,-4 3-3 0 0,1 0 0 0 0,-1-1 0 0 0,1 1 1 0 0,-1 0-1 0 0,1-1 0 0 0,0 1 0 0 0,-1 0 1 0 0,1 0-1 0 0,-1-1 0 0 0,1 1 0 0 0,0 0 0 0 0,-1 0 1 0 0,1 0-1 0 0,0 0 0 0 0,-1 0 0 0 0,1 0 1 0 0,-1 0-1 0 0,1 0 0 0 0,0 0 0 0 0,-1 0 1 0 0,2 0-1 0 0,2 2 22 0 0,-1 1 1 0 0,1-1 0 0 0,-1 1-1 0 0,0-1 1 0 0,0 1 0 0 0,4 4 0 0 0,-6-6-26 0 0,-1-1 1 0 0,1 1-1 0 0,0-1 1 0 0,0 1-1 0 0,0-1 1 0 0,0 1-1 0 0,0-1 1 0 0,-1 0-1 0 0,1 1 1 0 0,0-1-1 0 0,0 0 1 0 0,0 0-1 0 0,0 0 1 0 0,0 0-1 0 0,0 0 1 0 0,0 0-1 0 0,0 0 1 0 0,0 0-1 0 0,0 0 1 0 0,0 0 0 0 0,0 0-1 0 0,0-1 1 0 0,0 1-1 0 0,0 0 1 0 0,0-1-1 0 0,-1 1 1 0 0,3-2-1 0 0,-2 2 16 0 0,0-1 1 0 0,0 1-1 0 0,0-1 0 0 0,0 1 0 0 0,0 0 1 0 0,0-1-1 0 0,0 1 0 0 0,0 0 1 0 0,0 0-1 0 0,0 0 0 0 0,1 0 0 0 0,-1 0 1 0 0,0 0-1 0 0,0 0 0 0 0,0 0 0 0 0,0 0 1 0 0,4 2 308 0 0,-3-2-185 0 0,0 0 0 0 0,0 1 1 0 0,1-1-1 0 0,-1 1 0 0 0,0-1 0 0 0,0 1 0 0 0,0 0 0 0 0,0 0 0 0 0,0 0 0 0 0,0 0 1 0 0,0 0-1 0 0,0 0 0 0 0,0 0 0 0 0,-1 1 0 0 0,1-1 0 0 0,2 3 0 0 0,-4-4-130 0 0,1 1 0 0 0,-1-1 0 0 0,1 1 0 0 0,0-1 0 0 0,-1 1 0 0 0,1-1 0 0 0,0 1 0 0 0,-1-1 0 0 0,1 0 0 0 0,0 0 0 0 0,-1 1 0 0 0,1-1 0 0 0,0 0-1 0 0,0 0 1 0 0,-1 0 0 0 0,1 0 0 0 0,0 0 0 0 0,0 1 0 0 0,-1-2 0 0 0,1 1 0 0 0,0 0 0 0 0,0 0 0 0 0,0 0 0 0 0,22-8 324 0 0,-2 2-79 0 0,-1 10 19 0 0,-2 1-52 0 0,24-2 88 0 0,-32-2-217 0 0,0 0 1 0 0,0 0-1 0 0,18-2 0 0 0,145-28 1031 0 0,-128 20-904 0 0,-32 8-143 0 0,0 0 1 0 0,18 1-1 0 0,-18 0-15 0 0,-1 0 0 0 0,1-1 0 0 0,16-3 1 0 0,30-11 173 0 0,29-7 142 0 0,117-7 211 0 0,12-8-144 0 0,187-36 624 0 0,-349 60-1024 0 0,76-13 116 0 0,-39 7 21 0 0,2 1-13 0 0,184-24 342 0 0,-55 7-299 0 0,-173 30 10 0 0,63 2-1 0 0,10 0 32 0 0,49-22-95 0 0,35-1-30 0 0,-41 5 84 0 0,-93 9-126 0 0,-41 6-46 0 0,57-19 0 0 0,-52 14-25 0 0,37-7 1 0 0,18-4 66 0 0,1 0 27 0 0,-68 18-83 0 0,130-19 250 0 0,-5 5-42 0 0,-66 8-58 0 0,85-1 1 0 0,-133 10-188 0 0,1-1 0 0 0,57-12 0 0 0,-57 9-12 0 0,0 1 0 0 0,0 2 0 0 0,50 4 0 0 0,-40 0-4 0 0,55-6 0 0 0,-71 2 15 0 0,42 3 0 0 0,4-1 14 0 0,-46-2 10 0 0,56 0 23 0 0,-48 4 7 0 0,-1-2-1 0 0,65-8 1 0 0,167-24 199 0 0,115-18 69 0 0,-343 45-270 0 0,78-1 0 0 0,6 0 24 0 0,-105 4-67 0 0,148-14 7 0 0,-62 7 16 0 0,30-2-9 0 0,-69 8-22 0 0,75-13 0 0 0,-26 2 0 0 0,51-14 0 0 0,-1 0 0 0 0,-108 22 8 0 0,162-19 48 0 0,4 5-56 0 0,-174 17 0 0 0,10 1 0 0 0,30-3 0 0 0,248-12 0 0 0,-254 13 0 0 0,85-15 0 0 0,-96 10 0 0 0,60-14 0 0 0,-1 0 0 0 0,100-17 0 0 0,-80 10 0 0 0,-71 16 0 0 0,49-9 0 0 0,154-7 0 0 0,-166 23 0 0 0,55 0 0 0 0,-25 1 0 0 0,1-1 0 0 0,182-10 0 0 0,-194 8 0 0 0,-7 1 0 0 0,160-12 0 0 0,43-3 91 0 0,-228 13-64 0 0,50-9-50 0 0,24-2-24 0 0,-77 14 65 0 0,117-12 36 0 0,-148 11-30 0 0,48-6 24 0 0,232-41-162 0 0,-135 40 465 0 0,-13 2 92 0 0,213-22-391 0 0,-326 29-167 0 0,29-1 2 0 0,102 4 353 0 0,157-1-149 0 0,-342 4-88 0 0,78-8-62 0 0,-14 0-22 0 0,370-21 351 0 0,-352 18-208 0 0,160-21-60 0 0,-150 12 35 0 0,51-9 62 0 0,-17 3-19 0 0,34-8-161 0 0,-77 6 65 0 0,94-18 17 0 0,-89 21-1 0 0,56-9 0 0 0,4 0-53 0 0,8 1-34 0 0,-10 0-39 0 0,-43 17 107 0 0,-67 10-29 0 0,186-2-467 0 0,-172 9 275 0 0,-70 0 167 0 0,0 0-1 0 0,1 1 1 0 0,-1 0-1 0 0,0 2 1 0 0,28 8-1 0 0,89 22-1374 0 0,-126-32 418 0 0,0-1 1 0 0,15 1-1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5T13:45:24.4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1 904 9760 0 0,'0'0'958'0'0,"8"0"-1812"0"0,0-1 643 0 0,-7 1 207 0 0,-1 0 1 0 0,0 0-1 0 0,1 0 1 0 0,-1 0-1 0 0,0 0 0 0 0,1 0 1 0 0,-1 0-1 0 0,0 0 0 0 0,1 0 1 0 0,-1 0-1 0 0,0-1 0 0 0,1 1 1 0 0,-1 0-1 0 0,0 0 0 0 0,1 0 1 0 0,-1-1-1 0 0,0 1 0 0 0,1 0 1 0 0,-1 0-1 0 0,0-1 1 0 0,0 1-1 0 0,1 0 0 0 0,-1 0 1 0 0,0-1-1 0 0,0 1 0 0 0,0 0 1 0 0,0-1-1 0 0,1 1 0 0 0,-1-1 1 0 0,12 2 156 0 0,-11 0-129 0 0,0-1 1 0 0,0 1-1 0 0,1-1 0 0 0,-1 0 0 0 0,0 0 0 0 0,0 1 1 0 0,0-1-1 0 0,0 0 0 0 0,0 0 0 0 0,0 0 1 0 0,0 0-1 0 0,1 0 0 0 0,-1-1 0 0 0,0 1 1 0 0,0 0-1 0 0,0 0 0 0 0,0-1 0 0 0,0 1 1 0 0,0-1-1 0 0,0 1 0 0 0,0-1 0 0 0,0 1 1 0 0,0-1-1 0 0,0 1 0 0 0,0-1 0 0 0,0 0 0 0 0,1-1 1 0 0,-2 2 2 0 0,1 0 0 0 0,0 0 0 0 0,0 0 0 0 0,0 1 0 0 0,0-1 0 0 0,-1 0 0 0 0,1 0 0 0 0,0 1 0 0 0,0-1 0 0 0,-1 0 0 0 0,1 1 0 0 0,0-1 0 0 0,0 1 0 0 0,-1-1 0 0 0,2 1 0 0 0,-2-1 11 0 0,4 2 37 0 0,0-1-1 0 0,0 0 1 0 0,0 1-1 0 0,0-2 1 0 0,0 1-1 0 0,0 0 1 0 0,0-1-1 0 0,6 0 1 0 0,21 3 232 0 0,-24-1-246 0 0,0-1 1 0 0,0 0-1 0 0,0 0 0 0 0,1-1 1 0 0,-1 0-1 0 0,14-2 1 0 0,42-10 235 0 0,-36 5-176 0 0,205-37 1264 0 0,-154 30-1256 0 0,-48 10-100 0 0,0-1-1 0 0,55-18 1 0 0,-80 21-22 0 0,18-8 55 0 0,1 2-1 0 0,1 0 1 0 0,0 2-1 0 0,0 0 0 0 0,28-2 1 0 0,-13 7 31 0 0,37-4 70 0 0,-55 2-117 0 0,224-26 452 0 0,-90 7-154 0 0,-9 1-39 0 0,-28 14-63 0 0,22-1 36 0 0,-29-8-102 0 0,43-5 46 0 0,234-34 560 0 0,-216 27-529 0 0,65-16-81 0 0,71-10 141 0 0,14-2 159 0 0,-19 17 288 0 0,-151 25-520 0 0,121-14-124 0 0,-74 7 172 0 0,-40 15-133 0 0,0-1-42 0 0,-83-1-35 0 0,1 4-1 0 0,83 6 0 0 0,-86 0 30 0 0,95-8 0 0 0,-103 3-113 0 0,32-9 183 0 0,-18 2 65 0 0,-5 4-89 0 0,-4 1 25 0 0,79-16 0 0 0,26-9-178 0 0,-56 4 69 0 0,-5 0 29 0 0,-50 16-16 0 0,157-25-35 0 0,-117 14-45 0 0,-36 6 24 0 0,116-9 0 0 0,-64 14 48 0 0,-115 10-74 0 0,0 0 0 0 0,0 1 0 0 0,-1 0 0 0 0,14 3 0 0 0,-15-3 0 0 0,0 1 0 0 0,0-1 0 0 0,0 0 0 0 0,0-1 0 0 0,0 1 0 0 0,0-1 0 0 0,0 0 0 0 0,0-1 0 0 0,0 1 0 0 0,5-2 0 0 0,-7 1 0 0 0,0 1 0 0 0,0-1 0 0 0,0 1 0 0 0,0 0 0 0 0,0-1 0 0 0,0 1 0 0 0,0 1 0 0 0,0-1 0 0 0,1 0 0 0 0,2 2 0 0 0,6-2 0 0 0,4-9-14 0 0,-14 8-56 0 0,9 60-5947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6T17:40:39.0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1,'1'1,"-1"1,0-1,1 0,-1 1,1-1,-1 0,1 1,0-1,-1 0,1 0,0 0,0 0,0 0,0 0,0 0,0 0,0 0,0 0,1 0,-1-1,0 1,0 0,1-1,-1 1,0-1,1 0,1 1,48 8,-37-7,165 28,181 21,33-46,-346-5,-3-1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6T17:40:42.1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1,'2583'0,"-2516"0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6T17:40:43.9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47,'1'-1,"-1"0,0 0,0 0,1 0,-1 0,0 1,1-1,-1 0,1 0,0 0,-1 1,1-1,-1 0,1 0,0 1,0-1,-1 1,1-1,0 0,0 1,0 0,0-1,-1 1,1-1,2 1,28-8,-28 7,99-11,0 4,163 8,-119 3,306-3,-389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6T17:40:46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0 212,'11'-5,"1"1,-1 0,1 1,0 1,0-1,0 2,15-1,11-2,641-112,-440 71,-132 31,2 5,204 10,-121 3,-163-3,0 2,0 1,0 2,0 1,51 19,-28-9,16-2,-36-12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6T17:40:48.3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1,'1457'0,"-1414"0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06T17:40:50.9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85 0,'2206'-85'0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15:36:4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1711 768 13520 0 0,'-6'-6'101'0'0,"4"4"-48"0"0,0 0 1 0 0,0 0-1 0 0,0 0 0 0 0,-1 0 0 0 0,1 1 0 0 0,0-1 1 0 0,-1 1-1 0 0,1-1 0 0 0,-1 1 0 0 0,1 0 0 0 0,-1 0 1 0 0,-5-2-1 0 0,-11-1 16 0 0,-1 0 0 0 0,0 2 0 0 0,1 0 0 0 0,-38 1 0 0 0,33 3 51 0 0,1 1 0 0 0,0 1-1 0 0,0 1 1 0 0,-24 8 0 0 0,-83 39-365 0 0,109-41 165 0 0,0 1 1 0 0,0 0 0 0 0,-33 29-1 0 0,-21 27-32 0 0,3 3 0 0 0,4 3-1 0 0,-66 92 1 0 0,-28 84-11 0 0,19 13 1 0 0,-66 206 2 0 0,164-338 90 0 0,-48 233 0 0 0,71-235 88 0 0,5 1 1 0 0,0 163 0 0 0,19-182 32 0 0,4-1 0 0 0,6 0 0 0 0,26 113 0 0 0,-6-88 33 0 0,58 155 1 0 0,-57-204-68 0 0,4-2 0 0 0,86 143 0 0 0,-93-180-41 0 0,3-3 0 0 0,1 0 0 0 0,2-2 1 0 0,2-2-1 0 0,2-1 0 0 0,2-2 1 0 0,56 39-1 0 0,-61-52 53 0 0,1-1 0 0 0,1-2 0 0 0,0-2 0 0 0,2-1 0 0 0,0-2 0 0 0,1-2 0 0 0,0-2 0 0 0,1-1 0 0 0,68 7 0 0 0,-57-15-13 0 0,1-2 1 0 0,0-2 0 0 0,0-3 0 0 0,0-2 0 0 0,-1-2 0 0 0,0-3 0 0 0,84-28 0 0 0,-67 13 45 0 0,-1-3-1 0 0,-2-3 1 0 0,-1-2 0 0 0,-2-4-1 0 0,62-47 1 0 0,-37 16 175 0 0,-4-4 0 0 0,83-91 0 0 0,130-188 722 0 0,-204 222-516 0 0,-6-5-1 0 0,-6-4 1 0 0,119-272-1 0 0,-124 214-8 0 0,-10-3 1 0 0,64-304 0 0 0,-35-189 19 0 0,-89 543-481 0 0,-6-1-1 0 0,-7 1 1 0 0,-7-1-1 0 0,-51-251 1 0 0,-2 162-131 0 0,46 188 78 0 0,-2 0 0 0 0,-39-68-1 0 0,44 93 16 0 0,-1 0-1 0 0,-2 2 0 0 0,-1 0 0 0 0,0 1 0 0 0,-2 1 1 0 0,-1 1-1 0 0,-1 1 0 0 0,0 1 0 0 0,-2 1 1 0 0,0 1-1 0 0,-1 2 0 0 0,0 0 0 0 0,-2 2 0 0 0,0 1 1 0 0,0 1-1 0 0,-1 2 0 0 0,0 1 0 0 0,-1 1 1 0 0,0 2-1 0 0,-47-4 0 0 0,34 8-8 0 0,0 2 0 0 0,0 2 0 0 0,1 2 0 0 0,-49 11 0 0 0,19 1-38 0 0,-115 43-1 0 0,110-28-10 0 0,2 4 1 0 0,-77 47-1 0 0,-135 107-318 0 0,-96 114-171 0 0,277-205 371 0 0,-127 152 1 0 0,103-86 91 0 0,7 5 0 0 0,7 5 0 0 0,9 5-1 0 0,7 5 1 0 0,9 4 0 0 0,-117 339 0 0 0,149-330-2684 0 0,-62 366-1 0 0,84-295-2936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2T16:33:34.0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1 113 5240 0 0,'0'3'1721'0'0,"0"-1"-1640"0"0,0 0 93 0 0,0 1 1 0 0,0 0-1 0 0,0 0 0 0 0,0 0 0 0 0,1 0 0 0 0,-1 0 0 0 0,1 0 0 0 0,0-1 1 0 0,-1 1-1 0 0,1 0 0 0 0,1 0 0 0 0,-1-1 0 0 0,0 1 0 0 0,3 3 0 0 0,-4-6-149 0 0,1 1-1 0 0,-1 0 1 0 0,1-1-1 0 0,-1 1 1 0 0,1 0 0 0 0,-1 0-1 0 0,0-1 1 0 0,1 1-1 0 0,-1 0 1 0 0,0 0-1 0 0,0 0 1 0 0,1 0-1 0 0,-1-1 1 0 0,0 1-1 0 0,0 1 1 0 0,1 3 46 0 0,8 19 268 0 0,-9-23-302 0 0,1 1-1 0 0,0-1 1 0 0,0 1 0 0 0,-1-1-1 0 0,1 0 1 0 0,0 1 0 0 0,0-1 0 0 0,0 0-1 0 0,0 0 1 0 0,1 0 0 0 0,-1 0-1 0 0,0 0 1 0 0,0 0 0 0 0,3 1 0 0 0,3 0 114 0 0,-5-1-109 0 0,1 0 1 0 0,-1-1-1 0 0,0 1 1 0 0,1 0-1 0 0,-1 0 1 0 0,0 1-1 0 0,0-1 1 0 0,0 0-1 0 0,0 1 1 0 0,0-1-1 0 0,4 4 1 0 0,-3-1-4 0 0,-2-3-23 0 0,0 0 0 0 0,0 0-1 0 0,-1 0 1 0 0,1 0 0 0 0,0 0 0 0 0,1 0-1 0 0,-1-1 1 0 0,0 1 0 0 0,0 0 0 0 0,0 0-1 0 0,0-1 1 0 0,1 1 0 0 0,-1-1 0 0 0,0 1 0 0 0,0-1-1 0 0,1 0 1 0 0,-1 1 0 0 0,2-1 0 0 0,7 2 94 0 0,0 1 1 0 0,0 0 0 0 0,-1 0 0 0 0,1 1-1 0 0,16 9 1 0 0,19 8 355 0 0,-40-20-396 0 0,1 1 0 0 0,0-1 0 0 0,-1-1 0 0 0,1 1 0 0 0,0-1 0 0 0,0 0 0 0 0,0 0 0 0 0,11-2 0 0 0,13 0 215 0 0,48-2 394 0 0,83-14 0 0 0,-64 6-225 0 0,101-20-3 0 0,-102 14-369 0 0,264-33 298 0 0,-209 29-119 0 0,-121 19-191 0 0,90-6 244 0 0,-91 7-198 0 0,45-7-1 0 0,12-1 22 0 0,91-4-81 0 0,-13 0-40 0 0,-124 12-16 0 0,64-3 0 0 0,-26 1-1 0 0,-35 1 13 0 0,2-1 18 0 0,16-2-7 0 0,-4 4 38 0 0,62-11 0 0 0,-62 5-25 0 0,58 0 215 0 0,30-5 51 0 0,-47 1-137 0 0,149 1-1 0 0,-1 16-148 0 0,-179-3-18 0 0,23 3 15 0 0,30 6 57 0 0,207 26 151 0 0,-112-3 157 0 0,-41-14-261 0 0,-32-6 48 0 0,133 11 160 0 0,-133-9-218 0 0,-30-1-61 0 0,233 25-134 0 0,-248-30 122 0 0,144-3-1 0 0,-220-7-25 0 0,170 9 81 0 0,-4-1-7 0 0,128-19 142 0 0,-19-6-35 0 0,31 9 26 0 0,-87 5-89 0 0,269-8 114 0 0,-322 10-182 0 0,-108 1-44 0 0,242 7 58 0 0,-89-2-72 0 0,-125 6 0 0 0,-4-1 0 0 0,-4-7 23 0 0,33 1 69 0 0,-126-3-89 0 0,386 30 247 0 0,-286-25-342 0 0,128-9-1 0 0,-126 0 38 0 0,174-8-217 0 0,-52-6-105 0 0,-184 12 196 0 0,105-17-829 0 0,-52 2-3218 0 0,-85 17 3071 0 0,64-14-5137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15:36:47.214"/>
    </inkml:context>
    <inkml:brush xml:id="br0">
      <inkml:brushProperty name="width" value="0.05" units="cm"/>
      <inkml:brushProperty name="height" value="0.05" units="cm"/>
      <inkml:brushProperty name="color" value="#FFD966"/>
    </inkml:brush>
  </inkml:definitions>
  <inkml:trace contextRef="#ctx0" brushRef="#br0">2439 553 10336 0 0,'-117'10'1010'0'0,"56"-3"-940"0"0,-73 11-302 0 0,-197 52 0 0 0,253-50 166 0 0,0 5 0 0 0,2 2 0 0 0,-76 40 0 0 0,102-41 253 0 0,2 1 0 0 0,1 3 0 0 0,2 2 0 0 0,1 2 0 0 0,-53 52 0 0 0,72-59 94 0 0,1 1-1 0 0,1 1 0 0 0,-27 46 0 0 0,17-18 108 0 0,-25 64 1 0 0,47-94-377 0 0,1 0 0 0 0,2 0 0 0 0,1 1 0 0 0,-6 46 1 0 0,9-33-3 0 0,2 0 0 0 0,4 65 1 0 0,1-78 34 0 0,1-1 0 0 0,1-1 1 0 0,1 1-1 0 0,1-1 1 0 0,2 0-1 0 0,19 42 1 0 0,-18-47 10 0 0,2-1 0 0 0,0-1 0 0 0,1 0 0 0 0,1-1 1 0 0,0 0-1 0 0,1-1 0 0 0,2-1 0 0 0,23 20 1 0 0,-5-11 191 0 0,0-1 1 0 0,2-2-1 0 0,1-2 1 0 0,0-1 0 0 0,1-2-1 0 0,1-2 1 0 0,1-2-1 0 0,54 12 1 0 0,-23-12 178 0 0,1-3-1 0 0,1-3 1 0 0,0-4-1 0 0,74-5 1 0 0,-61-5 81 0 0,132-28 0 0 0,80-39 120 0 0,29-37-341 0 0,-12-31-62 0 0,-177 70-77 0 0,-3-7-1 0 0,170-129 1 0 0,-224 143-22 0 0,-2-3 0 0 0,137-151 1 0 0,-162 154-219 0 0,-4-3 0 0 0,-3-1 0 0 0,-3-3 1 0 0,40-85-1 0 0,-68 121 53 0 0,-2 0 1 0 0,-1 0-1 0 0,-3-2 1 0 0,0 1-1 0 0,-3-1 0 0 0,-1-1 1 0 0,-1 0-1 0 0,-3 1 1 0 0,-1-57-1 0 0,-3 78 45 0 0,-1 0-1 0 0,0 0 0 0 0,-1 0 1 0 0,-1 0-1 0 0,-1 0 0 0 0,0 1 1 0 0,-1 0-1 0 0,-1 0 0 0 0,0 0 1 0 0,-1 1-1 0 0,-1 0 0 0 0,-1 1 1 0 0,0 0-1 0 0,0 0 0 0 0,-1 1 1 0 0,-1 1-1 0 0,0 0 0 0 0,-1 0 1 0 0,-1 1-1 0 0,-20-13 0 0 0,10 10-9 0 0,-2 1 0 0 0,1 1-1 0 0,-2 2 1 0 0,1 0-1 0 0,-1 2 1 0 0,-1 0-1 0 0,1 3 1 0 0,-34-4 0 0 0,-3 3-35 0 0,-1 4 0 0 0,-100 8 0 0 0,67 5 33 0 0,-156 37-1 0 0,-93 56 8 0 0,145-28-232 0 0,-304 161 0 0 0,-157 170-707 0 0,336-167 392 0 0,10 15-1 0 0,-326 339 0 0 0,468-411-657 0 0,7 9-4815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4T15:36:50.761"/>
    </inkml:context>
    <inkml:brush xml:id="br0">
      <inkml:brushProperty name="width" value="0.05" units="cm"/>
      <inkml:brushProperty name="height" value="0.05" units="cm"/>
      <inkml:brushProperty name="color" value="#00908D"/>
    </inkml:brush>
  </inkml:definitions>
  <inkml:trace contextRef="#ctx0" brushRef="#br0">1152 204 14712 0 0,'-2'1'332'0'0,"-12"5"112"0"0,0 0 1 0 0,-25 16-1 0 0,24-13-460 0 0,0 0-1 0 0,-20 7 0 0 0,-247 96 28 0 0,249-97 8 0 0,0 2 1 0 0,-55 39-1 0 0,-52 58-23 0 0,116-92 2 0 0,1 1 0 0 0,1 1 1 0 0,1 1-1 0 0,2 1 1 0 0,0 1-1 0 0,2 0 1 0 0,1 2-1 0 0,-20 47 1 0 0,27-53-15 0 0,1 0 1 0 0,1 0-1 0 0,1 1 0 0 0,2 0 1 0 0,0 0-1 0 0,1 0 1 0 0,2 1-1 0 0,0-1 1 0 0,2 1-1 0 0,0-1 1 0 0,2 0-1 0 0,6 27 1 0 0,-2-24-11 0 0,1 0 1 0 0,2 0 0 0 0,0 0 0 0 0,2-1 0 0 0,1-1 0 0 0,1 0 0 0 0,1-1-1 0 0,2-1 1 0 0,0 0 0 0 0,1-1 0 0 0,1-1 0 0 0,1 0 0 0 0,27 20 0 0 0,-12-14 50 0 0,1-2 1 0 0,1-1 0 0 0,0-3 0 0 0,2 0 0 0 0,69 24 0 0 0,-76-34 111 0 0,1-1 0 0 0,0-2 0 0 0,1-2-1 0 0,0-1 1 0 0,0-1 0 0 0,0-2 0 0 0,63-4 0 0 0,-56-3 69 0 0,1-2 1 0 0,-1-2-1 0 0,-1-2 0 0 0,0-1 0 0 0,75-35 0 0 0,-54 17 157 0 0,-2-4 0 0 0,105-77-1 0 0,-112 68-145 0 0,-2-1 0 0 0,-2-3 0 0 0,-2-1 0 0 0,49-68-1 0 0,-42 41-4 0 0,-3-3-1 0 0,61-126 1 0 0,-91 161-156 0 0,-2 0 1 0 0,-2 0-1 0 0,-2-2 0 0 0,-2 0 1 0 0,8-52-1 0 0,-17 71 1 0 0,-1 1 0 0 0,-1-1-1 0 0,-1 1 1 0 0,-1-1-1 0 0,-1 1 1 0 0,-1 0 0 0 0,-2-1-1 0 0,0 2 1 0 0,-2-1 0 0 0,-19-46-1 0 0,20 58-22 0 0,0 1-1 0 0,-1 0 0 0 0,-1 0 1 0 0,0 1-1 0 0,0 0 0 0 0,-1 0 1 0 0,0 1-1 0 0,-1 0 0 0 0,0 0 1 0 0,-1 1-1 0 0,0 1 0 0 0,0 0 1 0 0,-1 0-1 0 0,0 1 0 0 0,-1 1 1 0 0,-25-10-1 0 0,10 7-9 0 0,0 2 0 0 0,0 1-1 0 0,-1 1 1 0 0,0 1 0 0 0,-55 1 0 0 0,45 5-56 0 0,0 1 0 0 0,1 2 0 0 0,-71 19 1 0 0,39-1-71 0 0,2 3-1 0 0,1 3 1 0 0,1 2 0 0 0,-81 53 0 0 0,59-26-140 0 0,-100 85 0 0 0,-64 85-731 0 0,-214 266-1812 0 0,382-400 1483 0 0,-11 9-4753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2T16:33:36.6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0 281 6496 0 0,'0'0'200'0'0,"7"3"-843"0"0,-5-3 704 0 0,0 1 1 0 0,0-1 0 0 0,1 0 0 0 0,-1 0 0 0 0,0 1-1 0 0,0-1 1 0 0,0-1 0 0 0,1 1 0 0 0,-1 0-1 0 0,0-1 1 0 0,0 1 0 0 0,3-2 0 0 0,37-4 1530 0 0,-33 4-1310 0 0,6 1 84 0 0,-5 2 89 0 0,-4 1 42 0 0,17 4-84 0 0,11 0-78 0 0,3-3-228 0 0,20-2-93 0 0,-47 0 46 0 0,0 0-1 0 0,0 0 1 0 0,15 5-1 0 0,15 3 259 0 0,10 0-13 0 0,-29-4-218 0 0,1-2 0 0 0,36 2 1 0 0,-54-5-82 0 0,174-5 804 0 0,-124 3-444 0 0,6-2 12 0 0,-34 2-204 0 0,-1 2 1 0 0,33 2 0 0 0,-31 0-58 0 0,0-1 0 0 0,30-4-1 0 0,31-12 19 0 0,-51 8-40 0 0,45-4-1 0 0,-37 8 15 0 0,76-18 0 0 0,99-7-108 0 0,-159 23 14 0 0,12-3 87 0 0,86-6 249 0 0,-130 13-230 0 0,0 1-1 0 0,0 2 1 0 0,44 9 0 0 0,197 43 566 0 0,-125-26-353 0 0,-24-10-44 0 0,-26-7-58 0 0,-65-7-165 0 0,0-1-1 0 0,30-1 1 0 0,-8-1 21 0 0,145 17 171 0 0,-103-7-142 0 0,242 35 179 0 0,-315-42-271 0 0,21 5 60 0 0,58 4 1 0 0,-57-10-24 0 0,91 6 136 0 0,-66-5-46 0 0,101-7 0 0 0,-134 3-47 0 0,62 8-1 0 0,-64-4-14 0 0,-1-2 0 0 0,36-1 0 0 0,-34-3 1 0 0,0 1 0 0 0,49 5 0 0 0,-54-2-20 0 0,52-2-1 0 0,-25-2-43 0 0,61-3 121 0 0,-1-1-72 0 0,-78 5 3 0 0,38-7-1 0 0,-34 2-19 0 0,-14 5-2 0 0,0 1 0 0 0,0 2-1 0 0,53 8 1 0 0,-19-1 12 0 0,-33-7-28 0 0,0-1 0 0 0,39-3 0 0 0,-31 1 3 0 0,41 4-1 0 0,-4 0-2 0 0,-51-2-20 0 0,-1 1 0 0 0,22 4 0 0 0,7 2 23 0 0,-3-3-23 0 0,130 18 96 0 0,-126-11-117 0 0,21 3 78 0 0,-41-10 30 0 0,9 1 130 0 0,52 0 0 0 0,-32-5-212 0 0,128-7-26 0 0,24-1 0 0 0,-34 3 0 0 0,-110 2 11 0 0,-39 1 11 0 0,54-7-1 0 0,-1-3 43 0 0,29-6 32 0 0,50-11-86 0 0,-89 15-10 0 0,86-4 0 0 0,63-10 0 0 0,-82 1 0 0 0,75-3 0 0 0,-3-2 0 0 0,4 0 0 0 0,-6 11 0 0 0,73-10 0 0 0,-115 14 0 0 0,19-3 0 0 0,-110 11 0 0 0,108 1 0 0 0,1 1 0 0 0,49-11 0 0 0,-11 0 0 0 0,-48 9 0 0 0,-67 5 0 0 0,24-2-1 0 0,105-8 93 0 0,-120 8-38 0 0,-1 0-55 0 0,275-29 1 0 0,-370 31 2 0 0,0-1-1 0 0,0-1 0 0 0,-1-1 1 0 0,39-16-1 0 0,-48 18 3 0 0,4-2 12 0 0,1 1 0 0 0,17-3 0 0 0,69-4 8 0 0,-63 8 17 0 0,-4 0-19 0 0,0 2 0 0 0,1 1-1 0 0,47 5 1 0 0,-67-2-9 0 0,12 2-5 0 0,1-1-1 0 0,-1-1 0 0 0,57-4 1 0 0,-35-4-54 0 0,47-5-122 0 0,-86 11 66 0 0,1 0 1 0 0,-1 1-1 0 0,1 0 1 0 0,-1 1-1 0 0,23 6 1 0 0,1 5-541 0 0,39 21 0 0 0,-16-7-718 0 0,-14-5-744 0 0,3 4-4218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2T16:33:54.4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0 164 10776 0 0,'0'0'629'0'0,"2"0"-572"0"0,0 0-113 0 0,0 0-1 0 0,0-1 1 0 0,0 1 0 0 0,-1-1-1 0 0,1 1 1 0 0,0-1-1 0 0,-1 0 1 0 0,1 0-1 0 0,0 0 1 0 0,-1 0 0 0 0,3-1-1 0 0,-3 1-11 0 0,0 0 0 0 0,0 0 0 0 0,1 0 0 0 0,-1 1-1 0 0,1-1 1 0 0,-1 0 0 0 0,0 1 0 0 0,1-1 0 0 0,-1 1 0 0 0,4-1 0 0 0,-5 1 61 0 0,0 0 0 0 0,1 0 0 0 0,-1 0 0 0 0,1 0 0 0 0,-1 0 0 0 0,0 0 0 0 0,1-1 0 0 0,-1 1 0 0 0,1 0 0 0 0,-1 0 0 0 0,0 0 0 0 0,1-1 0 0 0,-1 1 0 0 0,0 0 0 0 0,1 0 0 0 0,-1-1 0 0 0,0 1 0 0 0,0 0 0 0 0,1-1 0 0 0,-1 1 0 0 0,0-1 0 0 0,2-1-7 0 0,34-24-30 0 0,-34 24 71 0 0,0 1 0 0 0,1 0 0 0 0,-1-1 0 0 0,0 1 0 0 0,0 0 1 0 0,1 0-1 0 0,3-1 0 0 0,10-5 240 0 0,-14 6-224 0 0,0-1 40 0 0,1 1-1 0 0,-1-1 1 0 0,0 0 0 0 0,1 1 0 0 0,0 0-1 0 0,-1 0 1 0 0,1-1 0 0 0,0 2-1 0 0,0-1 1 0 0,-1 0 0 0 0,1 0 0 0 0,0 1-1 0 0,0 0 1 0 0,3-1 0 0 0,17-4 444 0 0,-19 4-452 0 0,-1 0-1 0 0,1 0 1 0 0,-1 0 0 0 0,1 1 0 0 0,5-1 0 0 0,-1 1-12 0 0,1 0 1 0 0,0 1 0 0 0,0 0 0 0 0,-1 1-1 0 0,1 0 1 0 0,-1 0 0 0 0,0 1 0 0 0,1 0-1 0 0,-1 0 1 0 0,10 7 0 0 0,-13-8-17 0 0,1 0 0 0 0,0 0 0 0 0,0-1 0 0 0,1 1 1 0 0,-1-1-1 0 0,0-1 0 0 0,12 1 0 0 0,-9-1 0 0 0,-1 1-1 0 0,0 0 1 0 0,1 0 0 0 0,8 3 0 0 0,4 2-50 0 0,1-1 0 0 0,-1-1 0 0 0,29 2 0 0 0,-12 0-49 0 0,-20-4 21 0 0,25 2 0 0 0,49-5 40 0 0,107 3 396 0 0,-4 14 59 0 0,-108-4-331 0 0,35 3-45 0 0,-25-11-1 0 0,134 13 263 0 0,-159-9-134 0 0,-1-3-1 0 0,1-3 0 0 0,90-10 1 0 0,116 0 323 0 0,-83 5-175 0 0,148-30 341 0 0,-259 23-527 0 0,194-8-134 0 0,-7 12 211 0 0,195 34-198 0 0,-334-16 22 0 0,58-1-5 0 0,142-1 52 0 0,-245-7-115 0 0,-42-1 15 0 0,89-7 1 0 0,206-44 85 0 0,145-2 282 0 0,-320 44-394 0 0,-67 3 0 0 0,16 6 40 0 0,-32 1-16 0 0,247 14-24 0 0,-223-16-3 0 0,-17-1 38 0 0,104 5 348 0 0,288-28 0 0 0,-43-1-466 0 0,-292 20 235 0 0,392 15 184 0 0,-423-3-391 0 0,65 7 31 0 0,154 29-44 0 0,69 8 226 0 0,-114-33-194 0 0,-111-10-6 0 0,351-9 42 0 0,-355-10 40 0 0,343-25 208 0 0,339 5 40 0 0,-586 28-168 0 0,112 1 20 0 0,-1 17-84 0 0,-348-14-55 0 0,703 45 586 0 0,-112-13-411 0 0,-308-23-176 0 0,-81-15 8 0 0,297-8 38 0 0,-306 7-38 0 0,160-9-262 0 0,415-72-339 0 0,-689 72 541 0 0,58-10-61 0 0,108-12-97 0 0,320-15-3170 0 0,-447 40-3007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4-22T16:36:00.791"/>
    </inkml:context>
    <inkml:brush xml:id="br0">
      <inkml:brushProperty name="width" value="0.2" units="cm"/>
      <inkml:brushProperty name="height" value="0.2" units="cm"/>
      <inkml:brushProperty name="color" value="#66CC00"/>
    </inkml:brush>
  </inkml:definitions>
  <inkml:trace contextRef="#ctx0" brushRef="#br0">2919 374 11344 0 0,'-2'-1'256'0'0,"-14"-5"-4"0"0,1 1 0 0 0,-2 0 0 0 0,-22-3 0 0 0,1-1-258 0 0,21 6 87 0 0,1 1 0 0 0,-1 0 0 0 0,-18 1 0 0 0,0-1 43 0 0,-3 2-17 0 0,0 2 1 0 0,0 1-1 0 0,-70 16 0 0 0,35-5 46 0 0,-399 95-415 0 0,5 0-188 0 0,225-58 450 0 0,81-16 0 0 0,-121 25 42 0 0,120-26 485 0 0,-60 11 386 0 0,104-19-513 0 0,67-14-213 0 0,-45 15 364 0 0,80-22-464 0 0,1 1 1 0 0,0 1 0 0 0,-27 16-1 0 0,41-23-85 0 0,0 1-1 0 0,0 0 1 0 0,0 0-1 0 0,0 0 1 0 0,0-1-1 0 0,0 1 1 0 0,0 0-1 0 0,0 0 1 0 0,0 0-1 0 0,1 1 1 0 0,-1-1-1 0 0,0 0 1 0 0,1 0-1 0 0,-1 0 1 0 0,1 0-1 0 0,-1 1 1 0 0,1-1-1 0 0,-1 0 1 0 0,1 0-1 0 0,0 1 1 0 0,0-1 0 0 0,-1 0-1 0 0,1 1 1 0 0,0-1-1 0 0,0 0 1 0 0,0 1-1 0 0,1-1 1 0 0,-1 0-1 0 0,0 1 1 0 0,0-1-1 0 0,1 0 1 0 0,-1 0-1 0 0,1 1 1 0 0,-1-1-1 0 0,1 0 1 0 0,0 0-1 0 0,-1 0 1 0 0,1 1-1 0 0,1 0 1 0 0,2 4-8 0 0,1 0 0 0 0,1 0-1 0 0,-1 0 1 0 0,1-1 0 0 0,9 7 0 0 0,13 8-176 0 0,2-2 0 0 0,0-1 0 0 0,57 24 0 0 0,222 71 94 0 0,32-22 62 0 0,-241-66-12 0 0,316 58 153 0 0,-304-65-97 0 0,242 33 221 0 0,286 17 556 0 0,5-22 474 0 0,1186-45 980 0 0,-1458-21-1857 0 0,-179 9-241 0 0,474-61 290 0 0,-279-5-182 0 0,-5-29-6 0 0,-320 87-153 0 0,0-3 0 0 0,-2-3 0 0 0,89-50 0 0 0,-132 65-25 0 0,-1-2 0 0 0,0 1 0 0 0,0-2 0 0 0,-1 0 0 0 0,-1-2-1 0 0,-1 1 1 0 0,22-29 0 0 0,-31 36-17 0 0,0-1-1 0 0,-1 1 0 0 0,0-1 1 0 0,-1-1-1 0 0,0 1 1 0 0,0-1-1 0 0,-1 1 0 0 0,0-1 1 0 0,0 0-1 0 0,-1 0 0 0 0,-1 0 1 0 0,0-1-1 0 0,0 1 1 0 0,-1 0-1 0 0,0 0 0 0 0,-1-1 1 0 0,0 1-1 0 0,-4-15 1 0 0,0 7 24 0 0,-2 1 1 0 0,0 1-1 0 0,0-1 1 0 0,-2 1-1 0 0,0 1 1 0 0,0-1-1 0 0,-20-21 1 0 0,1 5-51 0 0,0 1 1 0 0,-42-32 0 0 0,29 30-19 0 0,-1 2 0 0 0,-2 2 0 0 0,-59-29 0 0 0,-152-53 2 0 0,115 62-95 0 0,-2 7 0 0 0,-179-30 0 0 0,-303-6-514 0 0,270 52 376 0 0,-356 20 0 0 0,-1145 196-431 0 0,839 32-3266 0 0,763-155-2811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5-08T03:17:00.7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0 326,'104'-5,"0"-5,124-28,-12 2,-50-2,-33 7,789-79,-25 99,-105 6,-589-5,944-22,-1103 33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28T15:05:58.4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0 326,'104'-5,"0"-5,124-28,-12 2,-50-2,-33 7,789-79,-25 99,-105 6,-589-5,944-22,-1103 33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5T13:45:16.1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69 175 7312 0 0,'-1'2'165'0'0,"1"-1"-150"0"0,0 0 1 0 0,-1-1-1 0 0,1 1 0 0 0,-1 0 1 0 0,1-1-1 0 0,-1 1 0 0 0,1 0 1 0 0,-1-1-1 0 0,1 1 0 0 0,-1-1 1 0 0,0 1-1 0 0,1-1 1 0 0,-1 1-1 0 0,0-1 0 0 0,1 0 1 0 0,-1 1-1 0 0,0-1 0 0 0,0 0 1 0 0,0 1-1 0 0,-4 1 42 0 0,0 0 1 0 0,0 1 0 0 0,0-1-1 0 0,-6 5 1 0 0,-14 8 540 0 0,25-18-504 0 0,1 1-85 0 0,-1-1 0 0 0,1 1 0 0 0,0-1 0 0 0,0 1 0 0 0,0-1 0 0 0,0 1 0 0 0,0-1 0 0 0,0 1 0 0 0,0 0 0 0 0,1 0 1 0 0,-1 0-1 0 0,1 0 0 0 0,0 0 0 0 0,0 0 0 0 0,0 0 0 0 0,-1 0 0 0 0,2 1 0 0 0,-1-1 0 0 0,0 1 0 0 0,0-1 0 0 0,0 1 0 0 0,1 0 0 0 0,3-2 0 0 0,0 1-12 0 0,-1-1 0 0 0,1 1-1 0 0,0 0 1 0 0,0 1 0 0 0,1 0-1 0 0,-1 0 1 0 0,0 0-1 0 0,0 0 1 0 0,13 1 0 0 0,14 6-71 0 0,-26-4 90 0 0,1 0 0 0 0,0-1-1 0 0,-1 0 1 0 0,1-1 0 0 0,0 0 0 0 0,11 0 0 0 0,458-51 1823 0 0,-130 30-851 0 0,-297 19-897 0 0,111-8 134 0 0,-47 4 31 0 0,-23 2 64 0 0,124-3 322 0 0,-46 3-412 0 0,-46 0-47 0 0,-43 2-137 0 0,99-14 1 0 0,-148 11-252 0 0,-21 4 29 0 0,1 0 0 0 0,-1-1 0 0 0,17-5 1 0 0,-5 0-255 0 0,6-3-646 0 0,-21 5 470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5-05T13:45:18.84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2155 2360 0 0,'0'0'4064'0'0,"1"2"-3768"0"0,1 1-195 0 0,-1-1 1 0 0,1 1-1 0 0,0 0 1 0 0,-1-1-1 0 0,1 0 1 0 0,0 1-1 0 0,1-1 1 0 0,-1 0-1 0 0,3 2 0 0 0,-5-4-93 0 0,1 1 0 0 0,-1-1-1 0 0,1 0 1 0 0,-1 0-1 0 0,0 1 1 0 0,1-1 0 0 0,-1 0-1 0 0,0 1 1 0 0,1-1-1 0 0,-1 0 1 0 0,0 1-1 0 0,0-1 1 0 0,1 0 0 0 0,-1 1-1 0 0,0-1 1 0 0,0 1-1 0 0,1-1 1 0 0,-1 0 0 0 0,0 1-1 0 0,2 3 39 0 0,0-2 25 0 0,1-1 1 0 0,0 1-1 0 0,0-1 0 0 0,-1 1 1 0 0,1-1-1 0 0,0 0 1 0 0,5 1-1 0 0,5 2 248 0 0,-11-3-285 0 0,-1-1-1 0 0,1 1 0 0 0,0-1 1 0 0,0 0-1 0 0,-1 1 0 0 0,1-1 1 0 0,0 0-1 0 0,0 0 0 0 0,-1 0 1 0 0,1-1-1 0 0,0 1 0 0 0,-1 0 1 0 0,1-1-1 0 0,0 1 0 0 0,0-1 1 0 0,1 0-1 0 0,7-2 106 0 0,1 0 57 0 0,1-1 1 0 0,14-6 0 0 0,-14 5-45 0 0,-1 1 0 0 0,16-4 0 0 0,-8 3 45 0 0,0-1 0 0 0,32-14 0 0 0,-22 7-42 0 0,-13 8-10 0 0,32-7 0 0 0,-31 8 54 0 0,26-8 0 0 0,-24 4-53 0 0,0 1 0 0 0,1 1 0 0 0,0 1 1 0 0,1 1-1 0 0,-1 0 0 0 0,28 0 1 0 0,-34 3-81 0 0,1-1-1 0 0,-1 0 1 0 0,27-8 0 0 0,17-3 1 0 0,-8 8 2 0 0,-25 3 35 0 0,-1-2 0 0 0,31-7 1 0 0,125-39 207 0 0,-55 16-48 0 0,-16 1-129 0 0,-6 2-62 0 0,-87 27-69 0 0,271-59 568 0 0,-146 37-407 0 0,-127 23-93 0 0,26-2 0 0 0,0 1 83 0 0,36-5 102 0 0,-9 1-173 0 0,56-8 175 0 0,-106 13-228 0 0,134-27 339 0 0,-122 24-320 0 0,37-3 0 0 0,-35 6 43 0 0,31-8 0 0 0,-5-1 18 0 0,-27 7-64 0 0,49-16-1 0 0,-60 15-18 0 0,1 1-1 0 0,21-3 1 0 0,1 0 53 0 0,-19 4 0 0 0,0 1-1 0 0,1 2 0 0 0,42 2 0 0 0,-20-1 5 0 0,-13 0-42 0 0,156 6 260 0 0,-140-3-236 0 0,-22-1-25 0 0,-1 0 0 0 0,34 8-1 0 0,113 28-67 0 0,-131-24 78 0 0,-31-10-27 0 0,0 0 1 0 0,14 3-1 0 0,47 0 27 0 0,-28-4 24 0 0,-23-3-30 0 0,-1 0 1 0 0,24-3 0 0 0,6 0-6 0 0,11 0 14 0 0,-41 1-24 0 0,37 2 0 0 0,-39 0-15 0 0,0 0-1 0 0,34-6 1 0 0,2 0 20 0 0,59-8 10 0 0,-65 7-39 0 0,58-15-7 0 0,-20 5 40 0 0,-55 10-12 0 0,0 2 1 0 0,32-3 0 0 0,-6 3-3 0 0,1-2-1 0 0,57-15 1 0 0,45-5 52 0 0,-72 14-19 0 0,60-3 13 0 0,105-21 4 0 0,-108 23 39 0 0,-104 11-75 0 0,103-3-27 0 0,33-2 304 0 0,-63 4-154 0 0,-85 1-154 0 0,31-6 0 0 0,22-3 21 0 0,-71 12-27 0 0,0-1 0 0 0,0 2-1 0 0,0 0 1 0 0,0 0 0 0 0,19 5-1 0 0,-19-2-2 0 0,1-1 0 0 0,0 0 0 0 0,0-1 0 0 0,0-1 0 0 0,0 0 0 0 0,1 0 0 0 0,-1-1 0 0 0,0-1 0 0 0,15-2 0 0 0,7-4-5 0 0,-15 2-13 0 0,1 2 0 0 0,-1 0 0 0 0,27 0 0 0 0,-6 1-4 0 0,-1-1 1 0 0,0-2-1 0 0,73-19 0 0 0,-49 9 80 0 0,1 2-1 0 0,75-4 0 0 0,-106 14-57 0 0,-1-1 0 0 0,38-10 0 0 0,-52 10-9 0 0,0 1-1 0 0,22-1 1 0 0,20-3-47 0 0,3-5-35 0 0,210-31 65 0 0,-192 32 148 0 0,-21 2-53 0 0,226-19-119 0 0,-31 11-66 0 0,54-9 344 0 0,-304 26-226 0 0,142-16 122 0 0,55-6-92 0 0,-38 1-93 0 0,108-20 243 0 0,-160 25-151 0 0,4-1 15 0 0,58-12 4 0 0,-75 15-25 0 0,218-32 111 0 0,-213 31-92 0 0,81-14 29 0 0,-99 16-75 0 0,9-3 15 0 0,154-26 52 0 0,-52 19 49 0 0,56-2-33 0 0,78-6-13 0 0,-274 28-28 0 0,70-3-27 0 0,52-1-13 0 0,46-10 138 0 0,-80 11-76 0 0,193-4 585 0 0,-295 10-639 0 0,1-3 1 0 0,55-10-1 0 0,75-4-212 0 0,-37 6 55 0 0,-56 1 336 0 0,86 0-1 0 0,-5 3-168 0 0,-3 1 55 0 0,1-2 84 0 0,-3-1-121 0 0,117-2-36 0 0,-95 2 0 0 0,-85 4-5 0 0,-37 1-36 0 0,116 7-1 0 0,-151 0 42 0 0,158 10 16 0 0,248-45 192 0 0,-216-3-208 0 0,-121 16 0 0 0,108-22 0 0 0,24-3 12 0 0,-70 17 27 0 0,-2 0-18 0 0,79-16-81 0 0,-13 3 48 0 0,-58 18 12 0 0,-32 5 0 0 0,-45 2 0 0 0,53-8 0 0 0,137-16 0 0 0,-123 23-49 0 0,-31 4-63 0 0,140-18-162 0 0,-88 11-83 0 0,-124 15 226 0 0,-26 3-29 0 0,38-7-1 0 0,-13-1-274 0 0,23-5-92 0 0,-59 12-713 0 0,0-1-1 0 0,-1 0 1 0 0,27-15-2482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D892C-F97C-2841-A94A-C17DF4CDA84C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AA263-1171-9842-B289-9FFD58BD1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45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65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39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17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7461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009AA-06B3-64EC-4DA2-2E84181D7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AAAEF-DDB3-9BD4-A623-C76FBA927B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8AAEF-46AB-4C2A-74F7-36F03C32FF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98F4C-4F5C-A55A-A48B-2542E72251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24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82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04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346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66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21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E3575-387E-1647-4DD3-44D83B3F8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938CA1-34A6-6102-9332-1A63B9B4A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4B9E5F-711E-BA4F-94E4-25F2ECEC9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E5C1D7-865C-A380-51D6-E4611E31F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47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2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C89D7-1AD1-6986-FB92-6B921D206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B9A14B-2A66-B67E-6B65-A507412D3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C2D9A1-D1A7-7CFD-0BD5-783B85196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0754FD-4904-AB59-6307-7045804D3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17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5201D-1067-6AC5-26E1-EF8334C66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4C7E0D-C302-B40E-477D-C004E7D043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7F6A96-4095-3DC8-9618-E32A6B0FFF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24086-9872-4CF8-32C2-1EE189F44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935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C13C6-BB5A-10A9-4310-E08853CAE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AC2B6C-7EC8-27AD-0571-F20761D427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8964E2-913D-1A94-03B3-285ECABFF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689A6-BF52-A52E-96FA-705DB54D2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48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A83B1-F408-FD85-7A7F-3E774C052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247F1E-F363-3DA4-8092-E4B9670DA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423E9-BCD7-673D-C1C2-E3858099A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F323-E63F-3BA0-7E07-8CD16F0C4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39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0744B-690B-7DD7-710D-BFCC9822E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0898F4-B028-DAAF-1B6A-54C476FF2D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D33A3-3AAA-EB6D-76A7-BC83A8C2C1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B1BF0-14D4-FD30-A5A0-C9CAC6B17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188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525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37F32-F2EE-E6D5-AFE7-388F95121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25DDB-583B-0091-1E28-1A4FC78D0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948195-54F5-4FF6-3897-8DDE5CDB63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87981-8E04-99F5-FB5C-0DCAD2FC8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583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263A0-8084-3F81-DB71-F45D71FDE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4EF577-39BE-336B-8128-D217CA3EB1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30C136-F767-552E-96D4-BC009406F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9D72D-7DB4-BC84-751E-AF09A80406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03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93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21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79245-4C74-55DE-8DAC-9CE2B16DD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54D491-5F6C-0B0E-1F45-F311215F8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AE38AC-2A54-9A75-BA69-57CD8ADDD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0F85A-B87B-4C8A-1834-1DB3CBE89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642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46880-A8E8-D125-1CB8-47BEB475A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585FB-0C94-5186-96C3-52C89015BC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C4DFF9-00F4-D01E-FCB5-DC69E34BE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F162B-2C23-80AA-BA07-C9C6056E7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1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03BBA-4598-D459-D527-41EB8AC4B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2F8E20-5365-236D-B8B5-E8F62BE5DF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55F864-A6FF-D589-0FB3-E27583596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3C380-C81F-E65D-044A-93820F1BA8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14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175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485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02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723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87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034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78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60949-6F1C-1EBA-EBDA-21F1140AA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803A73-DDCB-EC53-23FF-752BE2FB6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1345D0-27E4-E237-818C-156EF2C66A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6DB5E-7AEF-AE53-8564-55E24FAFC9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2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AA263-1171-9842-B289-9FFD58BD19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2173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465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A0207-0F6D-01C6-5CCA-7AF9276D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9A6E3D-994F-6086-7DE0-773B596D23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67A524-CC86-06F9-90A1-0BBD3C57E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B5E90-622C-5BA2-1293-7F6C8318FF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279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4B51A-8FE9-3767-2265-812166492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5D7CBB-15BD-A976-59D8-35DCE27DD7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D44EA8-CFDF-BAC1-0E9D-73B6D45A9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9C46A-C307-5C8B-A680-0CC29D890C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58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340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1E07D-7531-52F0-4CA9-3450829E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03F6BA-8E38-7D83-6304-56E714500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9F5789-D66B-9B1C-6804-D2122F4653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6E9D7-4CE5-5E82-F06C-74CBB9BF77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30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8079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6A8C7-9BB1-0C56-5103-01A28E104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A3CE9-6D19-2E0F-EB0B-BEC4FF3ACA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51722C-A542-DAE9-66F5-182A5937D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F6200-65A8-828B-0169-5F414E0DF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08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21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43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65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8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0AA263-1171-9842-B289-9FFD58BD19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9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3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13FD6-D722-61CB-407D-95FE69109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2976E-302F-1E5C-99FA-DC15F8B07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65737-958A-314E-164A-BB6262E63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5663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F38C-52BF-8DB6-4D71-E9EB9AE7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87C47-BDD7-D20B-9DF7-B756ACFE5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F1CFD4-A86F-F5F6-C3F1-036C122715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61A2C-B13A-4E79-64B1-EAEEDCC69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BD691B-E713-6B2C-A30F-A5B76F36F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8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9B672-902D-3166-837D-2A45F8E36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EB7325-74AA-BB9E-8F06-FFCD9AF2BC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F5A58-C685-B7FE-0EE0-01AB8D649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8657C-3BBA-B104-A949-2A12D219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FA6AA-50FC-7755-F56F-F3C3FD1E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04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83C78-5156-2871-8078-8A938C2D3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F8867-3B7E-25F7-39F0-E7584D3A8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D3A38-24CF-23FA-BB5A-4AFB305A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162D2-C6FB-69B5-F3DD-420CA3CD4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CCF82-BCAE-DFBA-4BF8-DE22EC89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46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25A77-FB3C-91CA-32C8-868D7FFC0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8D2AF-FB5C-F7D0-6DEA-E9981E5F2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4668-B6EA-33DB-DE58-7A201BAF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D82D1-AAC5-A8E8-686C-99C704FDE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FE08-76B9-2040-15E3-EAE4B611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44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AAFD-13A9-81F3-7255-AD4D25AF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F44E7-5639-7C7F-C539-348A26F30D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3D1E7A-39AE-048B-3CD1-2FAB99A47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70A74-2591-2254-02F2-E162958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D8F78-474D-8EDD-A87A-DCD85A921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97D0D-0649-B0CE-B18C-C96D97331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9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CB1E-5D10-1CD1-FD36-52B80318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408F9-D84D-C786-0CBF-FD4F2AC4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45675-E4F1-76E2-7920-E63B63948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B89A65-368A-0F63-AC8E-EB5D9E99B3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04F9E-589C-E29E-7C6E-C8D39122CA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72DCF9-D1A8-3BB7-45D9-58A765CB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69CC88-7B08-2EA0-DB0F-FE5C636BB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61731-E94E-1FA4-8E4F-BFBBE12C9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4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C69D3-413A-C451-B3B5-FDE5921DE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F7349-E972-630E-816D-7F58836D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DA836-1398-8861-5F3F-BA252CC54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835C4-D6F8-BC5D-925D-BE901EC32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5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448FF-9626-7081-28C8-9E0CFC178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698771-CAA3-7BAF-A560-116E7E05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00B93A-1F19-0CA9-C35D-4A7C9F1C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4DBE8D4-EEF0-727F-EB54-BFFDED381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EA18861-C264-7D6A-584A-8BC948C50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9355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CD02F-D3BB-4B2E-EFB8-730B3BAA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696CE-104D-0383-21FE-4A08EAA53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8253B-26BB-9304-9C40-CEA9D7D4A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040887-91AA-8B7A-D8DB-D014A5B7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C6899-63BF-B4FA-BD00-EF92277A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37046-DBD4-4544-E4F0-F57398DA8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64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666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7167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1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C1D60-20F7-000B-4E4E-B71E044E9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22FD6A-EC70-A3F6-33FD-4F5DBD3E7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6F6501-FCAF-2F68-47BC-2C3EA1E4C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BE5A6-39CF-481E-E98C-0D2A17033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D31C4-D42B-F871-DDC7-E2C93D8A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BBE06-66B6-8E3A-950D-AFA0F3C2F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3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868DC-2EF0-7803-C096-AA0892D6E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1813-9591-9B8A-C493-48FB64492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57C3-6586-818D-F416-4E95CB748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A32B2-56C4-FC4A-A978-72734D03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F56F5-BE96-A3AB-24AA-86AD2EF6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85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7CC0-DB9E-82BC-928B-7D41513212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50D1A-CEB8-C0A3-0143-D839D7963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295E3-CC37-2147-8A9F-A3ADDD6B1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DDEAC-166E-44D0-6ACF-880F91EA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7B1893-8A56-3F8F-D060-D30B0566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B73FAA-2468-874E-BD67-F901B2732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3212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2EED1F-A2AE-D6B7-D04B-28F22539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4C25E-33E4-11C6-6428-ED3FCC279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41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FC0A7-4010-425C-AB91-FAECB895B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046"/>
            <a:ext cx="9144000" cy="2388870"/>
          </a:xfrm>
          <a:prstGeom prst="rect">
            <a:avLst/>
          </a:prstGeo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46E80-6173-40D8-80BF-FADD68717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356"/>
            <a:ext cx="9144000" cy="16554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EF2D-E064-4510-A0F7-77594DF7D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5386E-32E2-4EBF-9FD7-FB9C72A8C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70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FA1F-BAC0-43A8-A661-AA7E83699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4D113-99E7-485D-8578-0B901FB10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4990"/>
            <a:ext cx="10515600" cy="4352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FCFFCE-4786-4AFC-B687-4FA5374F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54BD0-EFC6-4DF5-80C2-45596F50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1884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8974-9DE4-4F46-B55F-859AA46F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466" y="1453134"/>
            <a:ext cx="10515600" cy="2851786"/>
          </a:xfrm>
          <a:prstGeom prst="rect">
            <a:avLst/>
          </a:prstGeo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AC5C1-6B1B-4F0A-8D72-807F11C7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466" y="4438270"/>
            <a:ext cx="10515600" cy="1501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7A9060A-8CE3-488A-9B48-A6640D09C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8F1E9-EEB4-41F9-84AA-A5960ED3C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43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85B21-EA9C-4947-9FD5-16F7A6FB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24" y="749808"/>
            <a:ext cx="10515600" cy="10607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D6A8-D352-4263-A4F7-FE5B4AD65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7324" y="1893570"/>
            <a:ext cx="5166360" cy="4352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91204A-A067-4D09-B04F-CA25DD9D6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6564" y="1893570"/>
            <a:ext cx="5166360" cy="4352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C1F22DC-6E8C-43EF-A57E-05311A794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5008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6217AD-B4CA-4A3B-8737-CA672C80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81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A4F7EA-4E13-615D-A7E6-EE1A6D5A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41A81-0678-31A1-798F-3A6CCC029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068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3012-950D-474C-B1F4-51E182F12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096" y="845820"/>
            <a:ext cx="10515600" cy="132588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06F3E55-3075-441C-B3D7-60DCA07F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C0B503-44F6-451F-8A6B-322627CFC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77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F9424-8CA7-404F-85FA-C2E7AE7F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/>
          <a:lstStyle>
            <a:lvl1pPr algn="ctr">
              <a:defRPr sz="1680"/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0E4C14-D483-40F5-BA1E-14205CAFD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3696" y="267082"/>
            <a:ext cx="649224" cy="363854"/>
          </a:xfrm>
          <a:prstGeom prst="rect">
            <a:avLst/>
          </a:prstGeom>
        </p:spPr>
        <p:txBody>
          <a:bodyPr/>
          <a:lstStyle>
            <a:lvl1pPr>
              <a:defRPr sz="1680"/>
            </a:lvl1pPr>
          </a:lstStyle>
          <a:p>
            <a:fld id="{2A511B7F-B991-4555-84BA-2DA8BFB2E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1475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FD61DCE-327E-A9BA-597C-D17119BB8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2862" y="255579"/>
            <a:ext cx="513127" cy="3754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FE2865B-5A85-46E1-8D35-0B875AD961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62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2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8C1FD3-6AB4-CA6B-DB43-2C2A02BA1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4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A4799-9822-1EC3-E4D4-2E1A6CC1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51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2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15982-8A1C-8710-9B6B-0E2DE3457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6DF64-8EE6-A959-6F2B-EE58CE7C8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26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B219-9E9A-C861-B999-C94545D7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E6FFB-F029-63B6-0128-A68C05CE6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4592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00EF-03B5-F146-0EE1-0142F4CF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968FA-2626-9985-FB53-07E5ED7C0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5921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376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9815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8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6929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5342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36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56840-5F1D-AE7B-00BB-D7162DFE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0E1E7-BC75-D1F5-ACA7-44928B7A9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518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4EB18F-A3B0-6C6E-D94B-E9254B1E3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52FCB-CF04-8C80-4B70-F54584D21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C280E-80D6-BD4A-01AC-B29D287E15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F41AA-D257-0D4E-B15F-8D4DD6006F36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E6A9A-721E-4280-3339-7D3B545755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4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7207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812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5024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4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9B864-8F7D-4DB4-AAB0-A0F95F677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0676" y="6465004"/>
            <a:ext cx="3907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B8457025-A259-440B-A912-89D412297B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3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raphicdesign.stackovernet.com/ru/q/21447" TargetMode="Externa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11" Type="http://schemas.openxmlformats.org/officeDocument/2006/relationships/customXml" Target="../ink/ink1.xml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hyperlink" Target="https://graphicdesign.stackovernet.com/ru/q/21447" TargetMode="External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hyperlink" Target="https://graphicdesign.stackovernet.com/ru/q/21447" TargetMode="Externa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.xml"/><Relationship Id="rId18" Type="http://schemas.openxmlformats.org/officeDocument/2006/relationships/customXml" Target="../ink/ink5.xml"/><Relationship Id="rId3" Type="http://schemas.openxmlformats.org/officeDocument/2006/relationships/image" Target="../media/image10.png"/><Relationship Id="rId21" Type="http://schemas.openxmlformats.org/officeDocument/2006/relationships/hyperlink" Target="https://www.pngall.com/ladder-png/" TargetMode="External"/><Relationship Id="rId7" Type="http://schemas.openxmlformats.org/officeDocument/2006/relationships/customXml" Target="../ink/ink2.xml"/><Relationship Id="rId12" Type="http://schemas.openxmlformats.org/officeDocument/2006/relationships/image" Target="../media/image240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6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5" Type="http://schemas.openxmlformats.org/officeDocument/2006/relationships/customXml" Target="../ink/ink4.xml"/><Relationship Id="rId23" Type="http://schemas.openxmlformats.org/officeDocument/2006/relationships/image" Target="../media/image43.png"/><Relationship Id="rId19" Type="http://schemas.openxmlformats.org/officeDocument/2006/relationships/image" Target="../media/image280.png"/><Relationship Id="rId4" Type="http://schemas.openxmlformats.org/officeDocument/2006/relationships/hyperlink" Target="https://graphicdesign.stackovernet.com/ru/q/21447" TargetMode="External"/><Relationship Id="rId14" Type="http://schemas.openxmlformats.org/officeDocument/2006/relationships/image" Target="../media/image250.png"/><Relationship Id="rId22" Type="http://schemas.openxmlformats.org/officeDocument/2006/relationships/hyperlink" Target="https://creativecommons.org/licenses/by-nc/3.0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www.pngall.com/ladder-pn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38.png"/><Relationship Id="rId4" Type="http://schemas.openxmlformats.org/officeDocument/2006/relationships/hyperlink" Target="https://graphicdesign.stackovernet.com/ru/q/2144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graphicdesign.stackovernet.com/ru/q/21447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0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hyperlink" Target="https://graphicdesign.stackovernet.com/ru/q/21447" TargetMode="Externa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g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desciclopedia.org/wiki/Bolinha_de_pape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ladder-png/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hyperlink" Target="https://graphicdesign.stackovernet.com/ru/q/21447" TargetMode="External"/><Relationship Id="rId9" Type="http://schemas.openxmlformats.org/officeDocument/2006/relationships/hyperlink" Target="https://creativecommons.org/licenses/by-nc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hyperlink" Target="https://graphicdesign.stackovernet.com/ru/q/21447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png"/><Relationship Id="rId13" Type="http://schemas.openxmlformats.org/officeDocument/2006/relationships/image" Target="../media/image71.png"/><Relationship Id="rId18" Type="http://schemas.openxmlformats.org/officeDocument/2006/relationships/customXml" Target="../ink/ink10.xml"/><Relationship Id="rId3" Type="http://schemas.openxmlformats.org/officeDocument/2006/relationships/customXml" Target="../ink/ink6.xml"/><Relationship Id="rId21" Type="http://schemas.openxmlformats.org/officeDocument/2006/relationships/image" Target="../media/image451.png"/><Relationship Id="rId7" Type="http://schemas.openxmlformats.org/officeDocument/2006/relationships/customXml" Target="../ink/ink7.xml"/><Relationship Id="rId12" Type="http://schemas.openxmlformats.org/officeDocument/2006/relationships/image" Target="../media/image42.png"/><Relationship Id="rId17" Type="http://schemas.openxmlformats.org/officeDocument/2006/relationships/image" Target="../media/image430.png"/><Relationship Id="rId2" Type="http://schemas.openxmlformats.org/officeDocument/2006/relationships/notesSlide" Target="../notesSlides/notesSlide30.xml"/><Relationship Id="rId16" Type="http://schemas.openxmlformats.org/officeDocument/2006/relationships/customXml" Target="../ink/ink9.xml"/><Relationship Id="rId20" Type="http://schemas.openxmlformats.org/officeDocument/2006/relationships/customXml" Target="../ink/ink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raphicdesign.stackovernet.com/ru/q/21447" TargetMode="External"/><Relationship Id="rId11" Type="http://schemas.openxmlformats.org/officeDocument/2006/relationships/hyperlink" Target="https://www.pngall.com/ladder-png/" TargetMode="External"/><Relationship Id="rId5" Type="http://schemas.openxmlformats.org/officeDocument/2006/relationships/image" Target="../media/image10.png"/><Relationship Id="rId15" Type="http://schemas.openxmlformats.org/officeDocument/2006/relationships/image" Target="../media/image420.png"/><Relationship Id="rId23" Type="http://schemas.openxmlformats.org/officeDocument/2006/relationships/image" Target="../media/image461.png"/><Relationship Id="rId10" Type="http://schemas.openxmlformats.org/officeDocument/2006/relationships/image" Target="../media/image70.png"/><Relationship Id="rId19" Type="http://schemas.openxmlformats.org/officeDocument/2006/relationships/image" Target="../media/image441.png"/><Relationship Id="rId4" Type="http://schemas.openxmlformats.org/officeDocument/2006/relationships/image" Target="../media/image81.png"/><Relationship Id="rId9" Type="http://schemas.openxmlformats.org/officeDocument/2006/relationships/image" Target="../media/image69.png"/><Relationship Id="rId14" Type="http://schemas.openxmlformats.org/officeDocument/2006/relationships/customXml" Target="../ink/ink8.xml"/><Relationship Id="rId22" Type="http://schemas.openxmlformats.org/officeDocument/2006/relationships/customXml" Target="../ink/ink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ngall.com/ladder-png/" TargetMode="External"/><Relationship Id="rId5" Type="http://schemas.openxmlformats.org/officeDocument/2006/relationships/image" Target="../media/image61.png"/><Relationship Id="rId4" Type="http://schemas.openxmlformats.org/officeDocument/2006/relationships/hyperlink" Target="https://graphicdesign.stackovernet.com/ru/q/21447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13" Type="http://schemas.openxmlformats.org/officeDocument/2006/relationships/customXml" Target="../ink/ink17.xml"/><Relationship Id="rId3" Type="http://schemas.openxmlformats.org/officeDocument/2006/relationships/image" Target="../media/image86.png"/><Relationship Id="rId7" Type="http://schemas.openxmlformats.org/officeDocument/2006/relationships/customXml" Target="../ink/ink14.xml"/><Relationship Id="rId12" Type="http://schemas.openxmlformats.org/officeDocument/2006/relationships/image" Target="../media/image680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7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0.png"/><Relationship Id="rId11" Type="http://schemas.openxmlformats.org/officeDocument/2006/relationships/customXml" Target="../ink/ink16.xml"/><Relationship Id="rId5" Type="http://schemas.openxmlformats.org/officeDocument/2006/relationships/customXml" Target="../ink/ink13.xml"/><Relationship Id="rId15" Type="http://schemas.openxmlformats.org/officeDocument/2006/relationships/customXml" Target="../ink/ink18.xml"/><Relationship Id="rId10" Type="http://schemas.openxmlformats.org/officeDocument/2006/relationships/image" Target="../media/image670.png"/><Relationship Id="rId4" Type="http://schemas.openxmlformats.org/officeDocument/2006/relationships/image" Target="../media/image87.png"/><Relationship Id="rId9" Type="http://schemas.openxmlformats.org/officeDocument/2006/relationships/customXml" Target="../ink/ink15.xml"/><Relationship Id="rId14" Type="http://schemas.openxmlformats.org/officeDocument/2006/relationships/image" Target="../media/image6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.xml"/><Relationship Id="rId3" Type="http://schemas.openxmlformats.org/officeDocument/2006/relationships/image" Target="../media/image88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0.xml"/><Relationship Id="rId5" Type="http://schemas.openxmlformats.org/officeDocument/2006/relationships/image" Target="../media/image440.png"/><Relationship Id="rId10" Type="http://schemas.openxmlformats.org/officeDocument/2006/relationships/image" Target="../media/image89.png"/><Relationship Id="rId4" Type="http://schemas.openxmlformats.org/officeDocument/2006/relationships/customXml" Target="../ink/ink19.xml"/><Relationship Id="rId9" Type="http://schemas.openxmlformats.org/officeDocument/2006/relationships/image" Target="../media/image4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hyperlink" Target="https://graphicdesign.stackovernet.com/ru/q/21447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hyperlink" Target="https://www.pngall.com/ladder-png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hyperlink" Target="https://graphicdesign.stackovernet.com/ru/q/21447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7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69.png"/><Relationship Id="rId4" Type="http://schemas.openxmlformats.org/officeDocument/2006/relationships/image" Target="../media/image73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tea.texas.gov/academics/subject-areas/mathematics/middle-school-advanced-mathematics-program" TargetMode="External"/><Relationship Id="rId3" Type="http://schemas.openxmlformats.org/officeDocument/2006/relationships/hyperlink" Target="https://store.lead4ward.com/pages/mathematics" TargetMode="External"/><Relationship Id="rId7" Type="http://schemas.openxmlformats.org/officeDocument/2006/relationships/hyperlink" Target="https://lead4ward.com/resources" TargetMode="External"/><Relationship Id="rId2" Type="http://schemas.openxmlformats.org/officeDocument/2006/relationships/hyperlink" Target="https://lead4ward.com/instructional-strategies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ead4ward.com/workshops/#tab-dc44e4adee00109f6a9" TargetMode="External"/><Relationship Id="rId5" Type="http://schemas.openxmlformats.org/officeDocument/2006/relationships/hyperlink" Target="https://lead4ward.com/open-sessions/#tab-205ee059817036912c3" TargetMode="External"/><Relationship Id="rId4" Type="http://schemas.openxmlformats.org/officeDocument/2006/relationships/hyperlink" Target="https://lead4ward.com/think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9194C59B-FF5C-D701-38DB-7FF53A65A9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725" t="1424" r="23672" b="3860"/>
          <a:stretch/>
        </p:blipFill>
        <p:spPr>
          <a:xfrm rot="16200000">
            <a:off x="2666999" y="-2667001"/>
            <a:ext cx="6858001" cy="121920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5613263-DA2D-D315-9A15-1C6AA9BE6FA9}"/>
              </a:ext>
            </a:extLst>
          </p:cNvPr>
          <p:cNvSpPr/>
          <p:nvPr/>
        </p:nvSpPr>
        <p:spPr>
          <a:xfrm>
            <a:off x="870246" y="1134387"/>
            <a:ext cx="10451506" cy="4401084"/>
          </a:xfrm>
          <a:prstGeom prst="rect">
            <a:avLst/>
          </a:prstGeom>
          <a:solidFill>
            <a:schemeClr val="bg1"/>
          </a:solidFill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CFE7D-8786-294B-9C14-CA0EA0F76616}"/>
              </a:ext>
            </a:extLst>
          </p:cNvPr>
          <p:cNvSpPr/>
          <p:nvPr/>
        </p:nvSpPr>
        <p:spPr>
          <a:xfrm>
            <a:off x="1113584" y="1322529"/>
            <a:ext cx="1045150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b="1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n-US" sz="80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dvanced</a:t>
            </a:r>
            <a:r>
              <a:rPr lang="en-US" sz="80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r>
              <a:rPr lang="en-US" sz="8000" b="1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          </a:t>
            </a:r>
            <a:r>
              <a:rPr lang="en-US" sz="80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math</a:t>
            </a:r>
            <a:endParaRPr lang="en-US" sz="8000" b="1" dirty="0">
              <a:ln w="9525">
                <a:solidFill>
                  <a:srgbClr val="A24C9C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80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               pathways</a:t>
            </a:r>
          </a:p>
        </p:txBody>
      </p:sp>
    </p:spTree>
    <p:extLst>
      <p:ext uri="{BB962C8B-B14F-4D97-AF65-F5344CB8AC3E}">
        <p14:creationId xmlns:p14="http://schemas.microsoft.com/office/powerpoint/2010/main" val="34813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Where to Watch Deal or No Deal &amp; How It Works | NBC Insider">
            <a:extLst>
              <a:ext uri="{FF2B5EF4-FFF2-40B4-BE49-F238E27FC236}">
                <a16:creationId xmlns:a16="http://schemas.microsoft.com/office/drawing/2014/main" id="{62B51955-9F0A-5855-6EA2-5170D48FC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483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otiDownloader.com - Correct Answer Bell and Cheer (Version 2) [Right Win Winning Success Good Idea Quiz Show App Game Tone Clip Sound Effect] - Finnolia Sound Effects">
            <a:hlinkClick r:id="" action="ppaction://media"/>
            <a:extLst>
              <a:ext uri="{FF2B5EF4-FFF2-40B4-BE49-F238E27FC236}">
                <a16:creationId xmlns:a16="http://schemas.microsoft.com/office/drawing/2014/main" id="{6F37D122-E4AC-5506-FBE5-1E472E8F3E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31.4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72356" y="2645636"/>
            <a:ext cx="1234868" cy="12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9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Blackjack - Sky Ute Casino Resort">
            <a:extLst>
              <a:ext uri="{FF2B5EF4-FFF2-40B4-BE49-F238E27FC236}">
                <a16:creationId xmlns:a16="http://schemas.microsoft.com/office/drawing/2014/main" id="{80B57715-5FD0-919E-7ADD-9CA65631C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 b="352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otiDownloader.com - Correct Answer Bell and Cheer (Version 2) [Right Win Winning Success Good Idea Quiz Show App Game Tone Clip Sound Effect] - Finnolia Sound Effects">
            <a:hlinkClick r:id="" action="ppaction://media"/>
            <a:extLst>
              <a:ext uri="{FF2B5EF4-FFF2-40B4-BE49-F238E27FC236}">
                <a16:creationId xmlns:a16="http://schemas.microsoft.com/office/drawing/2014/main" id="{B03FBE2C-EFF6-2869-6E9A-24E5DF590E6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31.4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072356" y="2645636"/>
            <a:ext cx="1234868" cy="12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Game of Life">
            <a:extLst>
              <a:ext uri="{FF2B5EF4-FFF2-40B4-BE49-F238E27FC236}">
                <a16:creationId xmlns:a16="http://schemas.microsoft.com/office/drawing/2014/main" id="{E380C137-F1E8-271F-A8AA-352DD4AE2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6656"/>
          <a:stretch/>
        </p:blipFill>
        <p:spPr bwMode="auto">
          <a:xfrm rot="21191956">
            <a:off x="6910149" y="-208346"/>
            <a:ext cx="5127320" cy="34277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erson with red hair and black shirt holding up her hand&#10;&#10;AI-generated content may be incorrect.">
            <a:extLst>
              <a:ext uri="{FF2B5EF4-FFF2-40B4-BE49-F238E27FC236}">
                <a16:creationId xmlns:a16="http://schemas.microsoft.com/office/drawing/2014/main" id="{F8F00065-C053-4D19-1715-548874894B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705"/>
            <a:ext cx="7357517" cy="6234589"/>
          </a:xfrm>
          <a:prstGeom prst="rect">
            <a:avLst/>
          </a:prstGeom>
        </p:spPr>
      </p:pic>
      <p:pic>
        <p:nvPicPr>
          <p:cNvPr id="4" name="Picture 4" descr="How To Play Chutes and Ladders — Gather Together Games">
            <a:extLst>
              <a:ext uri="{FF2B5EF4-FFF2-40B4-BE49-F238E27FC236}">
                <a16:creationId xmlns:a16="http://schemas.microsoft.com/office/drawing/2014/main" id="{86CFB26C-DC89-C48F-016F-9988E0745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b="13231"/>
          <a:stretch/>
        </p:blipFill>
        <p:spPr bwMode="auto">
          <a:xfrm rot="21178663">
            <a:off x="7007846" y="-100951"/>
            <a:ext cx="4931923" cy="32129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AE632A7-690D-757A-5926-008D85A8C33F}"/>
              </a:ext>
            </a:extLst>
          </p:cNvPr>
          <p:cNvSpPr/>
          <p:nvPr/>
        </p:nvSpPr>
        <p:spPr>
          <a:xfrm>
            <a:off x="7064680" y="-101536"/>
            <a:ext cx="4734838" cy="3269293"/>
          </a:xfrm>
          <a:prstGeom prst="cloudCallout">
            <a:avLst>
              <a:gd name="adj1" fmla="val -85119"/>
              <a:gd name="adj2" fmla="val 7711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87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2BC9D-0707-F1F7-952C-72299CF8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her finger to her mouth&#10;&#10;AI-generated content may be incorrect.">
            <a:extLst>
              <a:ext uri="{FF2B5EF4-FFF2-40B4-BE49-F238E27FC236}">
                <a16:creationId xmlns:a16="http://schemas.microsoft.com/office/drawing/2014/main" id="{D796017E-97F4-8445-92FB-4D41950C0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8"/>
          <a:stretch/>
        </p:blipFill>
        <p:spPr>
          <a:xfrm>
            <a:off x="0" y="0"/>
            <a:ext cx="12170026" cy="6521570"/>
          </a:xfrm>
          <a:prstGeom prst="rect">
            <a:avLst/>
          </a:prstGeom>
        </p:spPr>
      </p:pic>
      <p:pic>
        <p:nvPicPr>
          <p:cNvPr id="6" name="Picture 2" descr="Blackjack - Sky Ute Casino Resort">
            <a:extLst>
              <a:ext uri="{FF2B5EF4-FFF2-40B4-BE49-F238E27FC236}">
                <a16:creationId xmlns:a16="http://schemas.microsoft.com/office/drawing/2014/main" id="{0F213A0C-7951-4133-65C2-284B3DA1F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1" b="3525"/>
          <a:stretch/>
        </p:blipFill>
        <p:spPr bwMode="auto">
          <a:xfrm rot="514390">
            <a:off x="-158048" y="-33207"/>
            <a:ext cx="4582266" cy="31116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8EDEDC03-0983-B18C-8C43-CEFEF602249C}"/>
              </a:ext>
            </a:extLst>
          </p:cNvPr>
          <p:cNvSpPr/>
          <p:nvPr/>
        </p:nvSpPr>
        <p:spPr>
          <a:xfrm flipH="1">
            <a:off x="21974" y="-8508"/>
            <a:ext cx="4222222" cy="3062259"/>
          </a:xfrm>
          <a:prstGeom prst="cloudCallout">
            <a:avLst>
              <a:gd name="adj1" fmla="val -58125"/>
              <a:gd name="adj2" fmla="val 9294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Where to Watch Deal or No Deal &amp; How It Works | NBC Insider">
            <a:extLst>
              <a:ext uri="{FF2B5EF4-FFF2-40B4-BE49-F238E27FC236}">
                <a16:creationId xmlns:a16="http://schemas.microsoft.com/office/drawing/2014/main" id="{02EC595C-BB24-57C4-1791-ADFA5ABA7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0" b="4836"/>
          <a:stretch/>
        </p:blipFill>
        <p:spPr bwMode="auto">
          <a:xfrm rot="387698">
            <a:off x="11768" y="93961"/>
            <a:ext cx="4468526" cy="2922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0E6E8EFF-5382-5F2E-345D-7E2C27955A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666999" y="-2667001"/>
            <a:ext cx="6858001" cy="12192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33B3E9-5177-7F32-0D65-2DAA24E67531}"/>
              </a:ext>
            </a:extLst>
          </p:cNvPr>
          <p:cNvSpPr/>
          <p:nvPr/>
        </p:nvSpPr>
        <p:spPr>
          <a:xfrm>
            <a:off x="1113584" y="1322529"/>
            <a:ext cx="1045150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b="1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a</a:t>
            </a:r>
            <a:r>
              <a:rPr lang="en-US" sz="80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dvanced </a:t>
            </a:r>
          </a:p>
          <a:p>
            <a:r>
              <a:rPr lang="en-US" sz="8000" b="1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          </a:t>
            </a:r>
            <a:r>
              <a:rPr lang="en-US" sz="80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math</a:t>
            </a:r>
            <a:endParaRPr lang="en-US" sz="8000" b="1" dirty="0">
              <a:ln w="9525">
                <a:solidFill>
                  <a:srgbClr val="A24C9C"/>
                </a:solidFill>
                <a:prstDash val="solid"/>
              </a:ln>
              <a:solidFill>
                <a:srgbClr val="66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80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               pathways</a:t>
            </a:r>
          </a:p>
        </p:txBody>
      </p:sp>
      <p:pic>
        <p:nvPicPr>
          <p:cNvPr id="9" name="Picture 8" descr="A yellow and green game pieces&#10;&#10;AI-generated content may be incorrect.">
            <a:extLst>
              <a:ext uri="{FF2B5EF4-FFF2-40B4-BE49-F238E27FC236}">
                <a16:creationId xmlns:a16="http://schemas.microsoft.com/office/drawing/2014/main" id="{384A44D6-C6D2-C66F-A8D4-2B46C781C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4863" r="75918" b="6440"/>
          <a:stretch/>
        </p:blipFill>
        <p:spPr>
          <a:xfrm>
            <a:off x="135811" y="-2"/>
            <a:ext cx="701724" cy="1521219"/>
          </a:xfrm>
          <a:prstGeom prst="rect">
            <a:avLst/>
          </a:prstGeom>
        </p:spPr>
      </p:pic>
      <p:pic>
        <p:nvPicPr>
          <p:cNvPr id="10" name="Picture 9" descr="A yellow and green game pieces&#10;&#10;AI-generated content may be incorrect.">
            <a:extLst>
              <a:ext uri="{FF2B5EF4-FFF2-40B4-BE49-F238E27FC236}">
                <a16:creationId xmlns:a16="http://schemas.microsoft.com/office/drawing/2014/main" id="{EE73931E-DDC6-02A6-E101-2BBFD9BCD6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t="7725" r="52219" b="5009"/>
          <a:stretch/>
        </p:blipFill>
        <p:spPr>
          <a:xfrm>
            <a:off x="10492293" y="4278062"/>
            <a:ext cx="1072796" cy="2152650"/>
          </a:xfrm>
          <a:prstGeom prst="rect">
            <a:avLst/>
          </a:prstGeom>
        </p:spPr>
      </p:pic>
      <p:pic>
        <p:nvPicPr>
          <p:cNvPr id="13" name="Picture 12" descr="A yellow and green game pieces&#10;&#10;AI-generated content may be incorrect.">
            <a:extLst>
              <a:ext uri="{FF2B5EF4-FFF2-40B4-BE49-F238E27FC236}">
                <a16:creationId xmlns:a16="http://schemas.microsoft.com/office/drawing/2014/main" id="{47229D25-EFEE-A9C6-4A3E-7B96F34E1B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4038" r="28906" b="5791"/>
          <a:stretch/>
        </p:blipFill>
        <p:spPr>
          <a:xfrm>
            <a:off x="10253561" y="743332"/>
            <a:ext cx="775130" cy="1660070"/>
          </a:xfrm>
          <a:prstGeom prst="rect">
            <a:avLst/>
          </a:prstGeom>
        </p:spPr>
      </p:pic>
      <p:pic>
        <p:nvPicPr>
          <p:cNvPr id="15" name="Picture 14" descr="A yellow and green game pieces&#10;&#10;AI-generated content may be incorrect.">
            <a:extLst>
              <a:ext uri="{FF2B5EF4-FFF2-40B4-BE49-F238E27FC236}">
                <a16:creationId xmlns:a16="http://schemas.microsoft.com/office/drawing/2014/main" id="{7BE52060-3083-B6D2-C186-3E3696B50C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31" t="4738" r="6719" b="5792"/>
          <a:stretch/>
        </p:blipFill>
        <p:spPr>
          <a:xfrm>
            <a:off x="576859" y="5308167"/>
            <a:ext cx="602729" cy="12807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38062B-6350-1EFB-1188-E477FC529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19513"/>
            <a:ext cx="12112187" cy="510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9DCD6B-229D-7611-8390-05976B824C75}"/>
              </a:ext>
            </a:extLst>
          </p:cNvPr>
          <p:cNvSpPr txBox="1"/>
          <p:nvPr/>
        </p:nvSpPr>
        <p:spPr>
          <a:xfrm>
            <a:off x="-863600" y="6550223"/>
            <a:ext cx="13919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</a:t>
            </a:r>
            <a:r>
              <a:rPr lang="en-US" sz="14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ea.texas.gov/academics/subject-areas/mathematics/middle-school-advanced-mathematics-program</a:t>
            </a:r>
          </a:p>
        </p:txBody>
      </p:sp>
      <p:pic>
        <p:nvPicPr>
          <p:cNvPr id="7" name="Picture 6" descr="A group of people cheering&#10;&#10;AI-generated content may be incorrect.">
            <a:extLst>
              <a:ext uri="{FF2B5EF4-FFF2-40B4-BE49-F238E27FC236}">
                <a16:creationId xmlns:a16="http://schemas.microsoft.com/office/drawing/2014/main" id="{CCABC203-9F54-5400-5873-5B945A67F95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9" b="11527"/>
          <a:stretch/>
        </p:blipFill>
        <p:spPr>
          <a:xfrm>
            <a:off x="-2260" y="-32207"/>
            <a:ext cx="12194260" cy="68902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1940190-38AA-2DBC-FDF1-FAD4370F0029}"/>
                  </a:ext>
                </a:extLst>
              </p14:cNvPr>
              <p14:cNvContentPartPr/>
              <p14:nvPr/>
            </p14:nvContentPartPr>
            <p14:xfrm>
              <a:off x="-142567" y="3871637"/>
              <a:ext cx="2041580" cy="655753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1940190-38AA-2DBC-FDF1-FAD4370F00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178561" y="3835646"/>
                <a:ext cx="2113208" cy="7273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251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8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3985 3.7037E-7 L 0.05026 0.11944 C 0.05261 0.14491 0.05404 0.18241 0.05404 0.22176 C 0.05404 0.26667 0.05261 0.30208 0.05026 0.32755 L 0.03985 0.44722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1.85185E-6 L -0.03789 1.85185E-6 C -0.05495 1.85185E-6 -0.07578 0.07454 -0.07578 0.13518 L -0.07578 0.2706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58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0833E-6 2.96296E-6 L 0.03997 -0.1801 C 0.04896 -0.21806 0.05403 -0.27477 0.05403 -0.3338 C 0.05403 -0.40116 0.04896 -0.45463 0.03997 -0.4926 L 2.70833E-6 -0.6724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-3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3C66ED-DBBF-12CA-7F5E-813E0E7D03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622"/>
            <a:ext cx="12192000" cy="6894986"/>
            <a:chOff x="0" y="-7622"/>
            <a:chExt cx="12192000" cy="68949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002B52-2669-1ED7-2E0F-0627FC31DF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2E9EC0D-91EA-9D35-F655-335C580AB3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70627C-B480-1145-72DC-5B59DBE048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9F81D39-93D1-019C-74DC-4710F533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pic>
        <p:nvPicPr>
          <p:cNvPr id="3" name="Picture 2" descr="A close up of a dice&#10;&#10;AI-generated content may be incorrect.">
            <a:extLst>
              <a:ext uri="{FF2B5EF4-FFF2-40B4-BE49-F238E27FC236}">
                <a16:creationId xmlns:a16="http://schemas.microsoft.com/office/drawing/2014/main" id="{E1307AA6-0694-89FE-E999-CECAFFADC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4" b="3835"/>
          <a:stretch/>
        </p:blipFill>
        <p:spPr>
          <a:xfrm>
            <a:off x="20" y="-7624"/>
            <a:ext cx="12191981" cy="6887365"/>
          </a:xfrm>
          <a:prstGeom prst="rect">
            <a:avLst/>
          </a:prstGeom>
        </p:spPr>
      </p:pic>
      <p:pic>
        <p:nvPicPr>
          <p:cNvPr id="5" name="Picture 4" descr="Male student holding sign">
            <a:extLst>
              <a:ext uri="{FF2B5EF4-FFF2-40B4-BE49-F238E27FC236}">
                <a16:creationId xmlns:a16="http://schemas.microsoft.com/office/drawing/2014/main" id="{EA2582AD-AB18-46B5-F54A-29F5A1D23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54" y="-15244"/>
            <a:ext cx="2718058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01710C-6B53-B37D-0D01-053D40FC5DFF}"/>
              </a:ext>
            </a:extLst>
          </p:cNvPr>
          <p:cNvSpPr/>
          <p:nvPr/>
        </p:nvSpPr>
        <p:spPr>
          <a:xfrm>
            <a:off x="2062820" y="335231"/>
            <a:ext cx="22493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h</a:t>
            </a:r>
            <a:r>
              <a:rPr lang="en-US" sz="5400" b="1" cap="none" spc="0" dirty="0">
                <a:ln w="0"/>
                <a:solidFill>
                  <a:srgbClr val="66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elp!!!</a:t>
            </a:r>
          </a:p>
        </p:txBody>
      </p:sp>
    </p:spTree>
    <p:extLst>
      <p:ext uri="{BB962C8B-B14F-4D97-AF65-F5344CB8AC3E}">
        <p14:creationId xmlns:p14="http://schemas.microsoft.com/office/powerpoint/2010/main" val="28847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olorful game board&#10;&#10;AI-generated content may be incorrect.">
            <a:extLst>
              <a:ext uri="{FF2B5EF4-FFF2-40B4-BE49-F238E27FC236}">
                <a16:creationId xmlns:a16="http://schemas.microsoft.com/office/drawing/2014/main" id="{FC52CE2A-EB3C-72D0-50A4-EDFC677E5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1" name="Picture 10" descr="Male student arms raised smiling">
            <a:extLst>
              <a:ext uri="{FF2B5EF4-FFF2-40B4-BE49-F238E27FC236}">
                <a16:creationId xmlns:a16="http://schemas.microsoft.com/office/drawing/2014/main" id="{EC241066-1E1D-0A8B-49EE-C29984BA4D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24" y="409193"/>
            <a:ext cx="1732669" cy="429418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5034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2.08333E-7 0.13217 C 2.08333E-7 0.19143 -0.09427 0.26458 -0.1707 0.26458 L -0.34141 0.26458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D13EA925-B0F8-EDF4-C229-1649E52ECD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202" y="-2821201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ADEF2B-6D03-560B-5A6F-39DB48ED3EBE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47BA03-55FB-9690-0BCC-2BADFC8D2599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7FE7A-D768-AEF9-ED04-1631643D2CF0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1BEF62A-A6AC-0B05-D834-51E6A149196C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126790F-29D8-42AE-E483-4E6E65C0463F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CEC4678-DCE5-A96C-E230-14014B1269FB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EDE7AD-4308-F293-913F-9E7C10C8F297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930F71-2D14-F6A3-A29A-9D5FB488320E}"/>
              </a:ext>
            </a:extLst>
          </p:cNvPr>
          <p:cNvSpPr txBox="1"/>
          <p:nvPr/>
        </p:nvSpPr>
        <p:spPr>
          <a:xfrm>
            <a:off x="855355" y="16367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821BDD-F10C-1E73-BA1D-EC1BDD7D7D11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31A75-D74E-AFD1-47FB-E931106C9E11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BFB845-0A5D-07CB-8292-A45D38273AC1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F7A11C-FC7E-A17B-4430-1EE0747958A6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6B9A9E-1812-DF03-9EED-EED4BC4DA3BD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C68DA-6821-6DCA-766A-F23FAAF23DA0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pic>
        <p:nvPicPr>
          <p:cNvPr id="26" name="Picture 25" descr="Male student arms raised smiling">
            <a:extLst>
              <a:ext uri="{FF2B5EF4-FFF2-40B4-BE49-F238E27FC236}">
                <a16:creationId xmlns:a16="http://schemas.microsoft.com/office/drawing/2014/main" id="{4FAF93A0-6C9F-D8BA-FE2E-0D5421429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3" y="199956"/>
            <a:ext cx="1193130" cy="2957013"/>
          </a:xfrm>
          <a:prstGeom prst="rect">
            <a:avLst/>
          </a:prstGeom>
        </p:spPr>
      </p:pic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10FE3F-A02F-030B-DFD9-F6FD2D22ECEC}"/>
              </a:ext>
            </a:extLst>
          </p:cNvPr>
          <p:cNvSpPr/>
          <p:nvPr/>
        </p:nvSpPr>
        <p:spPr>
          <a:xfrm>
            <a:off x="2048485" y="308400"/>
            <a:ext cx="7757366" cy="6121432"/>
          </a:xfrm>
          <a:prstGeom prst="star5">
            <a:avLst/>
          </a:prstGeom>
          <a:solidFill>
            <a:srgbClr val="84C33F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60</a:t>
            </a:r>
            <a:r>
              <a:rPr lang="en-US" sz="32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percentile [STAAR]</a:t>
            </a:r>
          </a:p>
          <a:p>
            <a:pPr algn="ctr"/>
            <a:r>
              <a:rPr lang="en-US" sz="32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or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Top 40%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959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1B192-8CBA-F2DF-7B73-0BA0B8A6D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BB6CBBFD-F185-F317-7F95-A23B4276E8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202" y="-2821201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0C8C8A-BFE9-4631-8BCB-2CA4B2203026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FBA237-466A-E4EB-040D-F86A9D237DF7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E3509F-6E37-073E-8C88-75B51B6B35AB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CA524F-8ABD-EB69-B26B-C19C1DF2EF5E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39BA6B-2FAE-1226-0A07-E3DE24C8ADB4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50F9DA-D9B4-2257-3D05-8F3546A28ED6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0A5007-5C12-E2F9-80B2-3A424C71A0C1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F3036B-FA44-8C13-6A25-1E0C63011E09}"/>
              </a:ext>
            </a:extLst>
          </p:cNvPr>
          <p:cNvSpPr txBox="1"/>
          <p:nvPr/>
        </p:nvSpPr>
        <p:spPr>
          <a:xfrm>
            <a:off x="855355" y="16367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EF613A-9A93-2A18-01E1-CC0FC58B4651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064DE5-DCD2-444A-1327-19B6D27F3F19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3B3915-15AB-1D01-FAB6-B1A7F2265426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0FD15B-B6FB-22F5-64BE-F48634D3857B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7636A-7D5D-0093-CD7D-10B4EC45C5C4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8B4E95-7AF9-2880-FEB8-6F3F2E15E2B0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pic>
        <p:nvPicPr>
          <p:cNvPr id="30" name="Picture 29" descr="Male student hand on chin">
            <a:extLst>
              <a:ext uri="{FF2B5EF4-FFF2-40B4-BE49-F238E27FC236}">
                <a16:creationId xmlns:a16="http://schemas.microsoft.com/office/drawing/2014/main" id="{6C49EDD3-E936-956C-AE6F-D66972EE65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1" y="188250"/>
            <a:ext cx="1140554" cy="348677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F00476-7BF9-A225-BC56-F9E3666763B8}"/>
              </a:ext>
            </a:extLst>
          </p:cNvPr>
          <p:cNvSpPr txBox="1"/>
          <p:nvPr/>
        </p:nvSpPr>
        <p:spPr>
          <a:xfrm>
            <a:off x="-787242" y="6212770"/>
            <a:ext cx="1391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</a:t>
            </a:r>
            <a:r>
              <a:rPr lang="en-US" sz="18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ea.texas.gov/academics/subject-areas/mathematics/middle-school-advanced-mathematics-program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5509F60-FCCB-FDBF-0435-9A10B78EBB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40" y="3570399"/>
            <a:ext cx="11632445" cy="248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EAC6AFF5-355C-A449-5433-024634E2208D}"/>
                  </a:ext>
                </a:extLst>
              </p14:cNvPr>
              <p14:cNvContentPartPr/>
              <p14:nvPr/>
            </p14:nvContentPartPr>
            <p14:xfrm>
              <a:off x="446315" y="5043268"/>
              <a:ext cx="3972960" cy="113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EAC6AFF5-355C-A449-5433-024634E2208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92675" y="4935628"/>
                <a:ext cx="408060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C6ABD2F-DA4C-6BCD-7CC2-2EB4DC98AAB3}"/>
                  </a:ext>
                </a:extLst>
              </p14:cNvPr>
              <p14:cNvContentPartPr/>
              <p14:nvPr/>
            </p14:nvContentPartPr>
            <p14:xfrm>
              <a:off x="490611" y="5535011"/>
              <a:ext cx="4671000" cy="20232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C6ABD2F-DA4C-6BCD-7CC2-2EB4DC98AAB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6611" y="5427371"/>
                <a:ext cx="4778640" cy="4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58FCFADF-D7A8-7850-D42D-A3B8BE98BBCB}"/>
                  </a:ext>
                </a:extLst>
              </p14:cNvPr>
              <p14:cNvContentPartPr/>
              <p14:nvPr/>
            </p14:nvContentPartPr>
            <p14:xfrm>
              <a:off x="610491" y="5799251"/>
              <a:ext cx="6585840" cy="932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58FCFADF-D7A8-7850-D42D-A3B8BE98BBC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6491" y="5691611"/>
                <a:ext cx="6693480" cy="3088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36FDEE8-41D1-C99D-DC40-B5107E5E006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79466" y="-137988"/>
            <a:ext cx="4244668" cy="613786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D30E2FCD-C76A-C44A-ABAD-7848B3CE7E97}"/>
                  </a:ext>
                </a:extLst>
              </p14:cNvPr>
              <p14:cNvContentPartPr/>
              <p14:nvPr/>
            </p14:nvContentPartPr>
            <p14:xfrm>
              <a:off x="2990200" y="5048291"/>
              <a:ext cx="2710080" cy="571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D30E2FCD-C76A-C44A-ABAD-7848B3CE7E9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54200" y="5012651"/>
                <a:ext cx="2781720" cy="643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6D235C70-64C0-67B9-C642-9BD059C1A0E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 rot="3516811">
            <a:off x="2190476" y="541617"/>
            <a:ext cx="1361885" cy="17815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CE6E53-74B1-59A9-3FE1-A70B20FE659A}"/>
              </a:ext>
            </a:extLst>
          </p:cNvPr>
          <p:cNvSpPr txBox="1"/>
          <p:nvPr/>
        </p:nvSpPr>
        <p:spPr>
          <a:xfrm>
            <a:off x="4186640" y="7221556"/>
            <a:ext cx="262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21" tooltip="https://www.pngall.com/ladder-p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22" tooltip="https://creativecommons.org/licenses/by-nc/3.0/"/>
              </a:rPr>
              <a:t>CC BY-NC</a:t>
            </a:r>
            <a:endParaRPr lang="en-US" sz="9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37FFE54-234D-8173-2DEC-4252DDCCCBE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46112" y="163015"/>
            <a:ext cx="4449188" cy="49308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888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6709D-C092-BD36-8961-E0ED83D91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536B639E-B488-E630-DC5A-C630A58A7A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202" y="-2821201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D3BFA5-49EE-7D8A-567D-C62F6D4500AD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746F8F-FF21-40D7-4122-2EA1FCB56B30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56888B-04B5-824E-9EEF-3FB75E1DED1B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8BA96BF-2CBC-7FD5-EEA3-D2C990F12D3A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D23009F-12BF-8BD8-D75D-EA4D3BA5B012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D20726D-0B18-15E3-8DC1-8B3669B15D4C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C02F67D-0059-3FC7-BAAE-F74B08B5DD38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237E62-BED8-98EA-73CA-60939E7B70D7}"/>
              </a:ext>
            </a:extLst>
          </p:cNvPr>
          <p:cNvSpPr txBox="1"/>
          <p:nvPr/>
        </p:nvSpPr>
        <p:spPr>
          <a:xfrm>
            <a:off x="855355" y="16367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E2A665-A852-08D7-F9D8-9658C0C46F7B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BDAF09-0A64-DA43-0288-3940BD2BB9D9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594CF6-CEF8-0E68-FF88-771B7A664F98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59899-0C31-3A5F-5FCB-BA3E732F1FA6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2C5CC0-ABE6-1B89-3E04-19B7BE7886DF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97D06E-F809-ACBB-8565-0768C9478BAF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pic>
        <p:nvPicPr>
          <p:cNvPr id="26" name="Picture 25" descr="Male student arms raised smiling">
            <a:extLst>
              <a:ext uri="{FF2B5EF4-FFF2-40B4-BE49-F238E27FC236}">
                <a16:creationId xmlns:a16="http://schemas.microsoft.com/office/drawing/2014/main" id="{70ABA668-745F-D291-C327-4FA38CF36A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6" y="58294"/>
            <a:ext cx="1193130" cy="29570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0DF27DF-70A8-347F-EAA9-7C5A5DA5A102}"/>
              </a:ext>
            </a:extLst>
          </p:cNvPr>
          <p:cNvGrpSpPr/>
          <p:nvPr/>
        </p:nvGrpSpPr>
        <p:grpSpPr>
          <a:xfrm>
            <a:off x="6752773" y="381388"/>
            <a:ext cx="2627088" cy="2082800"/>
            <a:chOff x="6754902" y="137885"/>
            <a:chExt cx="2627088" cy="208280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7AFA3179-5B1B-98E7-C9DA-B7F1D6F27CA8}"/>
                </a:ext>
              </a:extLst>
            </p:cNvPr>
            <p:cNvSpPr/>
            <p:nvPr/>
          </p:nvSpPr>
          <p:spPr>
            <a:xfrm>
              <a:off x="6754902" y="137885"/>
              <a:ext cx="2627088" cy="2082800"/>
            </a:xfrm>
            <a:prstGeom prst="wedgeEllipseCallout">
              <a:avLst>
                <a:gd name="adj1" fmla="val -62227"/>
                <a:gd name="adj2" fmla="val -30362"/>
              </a:avLst>
            </a:prstGeom>
            <a:solidFill>
              <a:srgbClr val="0063C2"/>
            </a:solidFill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D4DD61D-D9D1-4161-EA7D-38AA9BA315A9}"/>
                </a:ext>
              </a:extLst>
            </p:cNvPr>
            <p:cNvSpPr/>
            <p:nvPr/>
          </p:nvSpPr>
          <p:spPr>
            <a:xfrm>
              <a:off x="7185937" y="579120"/>
              <a:ext cx="193354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COGNITIVE </a:t>
              </a:r>
            </a:p>
            <a:p>
              <a:pPr algn="ctr"/>
              <a:r>
                <a:rPr lang="en-US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ROLE </a:t>
              </a:r>
            </a:p>
            <a:p>
              <a:pPr algn="ctr"/>
              <a:r>
                <a:rPr lang="en-US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MODEL</a:t>
              </a:r>
            </a:p>
          </p:txBody>
        </p:sp>
      </p:grpSp>
      <p:pic>
        <p:nvPicPr>
          <p:cNvPr id="20" name="Picture 19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00519521-4F81-0C03-2E39-4A40CC41B4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3516811">
            <a:off x="2300008" y="318129"/>
            <a:ext cx="1361885" cy="17815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A2BC76-3952-E7C0-6A95-F49285056FED}"/>
              </a:ext>
            </a:extLst>
          </p:cNvPr>
          <p:cNvSpPr txBox="1"/>
          <p:nvPr/>
        </p:nvSpPr>
        <p:spPr>
          <a:xfrm>
            <a:off x="4186640" y="7221556"/>
            <a:ext cx="262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s://www.pngall.com/ladder-p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id="{6F520FD8-6A96-6494-5C2A-44628289EC59}"/>
              </a:ext>
            </a:extLst>
          </p:cNvPr>
          <p:cNvSpPr/>
          <p:nvPr/>
        </p:nvSpPr>
        <p:spPr>
          <a:xfrm>
            <a:off x="1422358" y="141672"/>
            <a:ext cx="3216994" cy="2322279"/>
          </a:xfrm>
          <a:prstGeom prst="cloudCallout">
            <a:avLst>
              <a:gd name="adj1" fmla="val 60006"/>
              <a:gd name="adj2" fmla="val -33590"/>
            </a:avLst>
          </a:prstGeom>
          <a:solidFill>
            <a:srgbClr val="0063C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COGNITIVE </a:t>
            </a: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ROLE </a:t>
            </a: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MODEL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3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66667E-6 -4.07407E-6 L 0.37838 0.02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117D4A57-0D01-30E9-C678-C30B7DEF4D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199" y="-2814274"/>
            <a:ext cx="6549600" cy="12192001"/>
          </a:xfrm>
          <a:prstGeom prst="rect">
            <a:avLst/>
          </a:prstGeom>
        </p:spPr>
      </p:pic>
      <p:pic>
        <p:nvPicPr>
          <p:cNvPr id="6" name="Picture 5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89706495-520D-D59D-7162-7938C77E9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2" y="651404"/>
            <a:ext cx="2553351" cy="2553351"/>
          </a:xfrm>
          <a:prstGeom prst="ellipse">
            <a:avLst/>
          </a:prstGeom>
          <a:ln w="3175" cap="rnd">
            <a:solidFill>
              <a:srgbClr val="660066"/>
            </a:solidFill>
            <a:prstDash val="solid"/>
          </a:ln>
          <a:effectLst>
            <a:glow rad="101600">
              <a:srgbClr val="660066">
                <a:alpha val="6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D58EAB8-C51A-387D-3592-478471F3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857" y="3429000"/>
            <a:ext cx="2367400" cy="2367400"/>
          </a:xfrm>
          <a:prstGeom prst="ellipse">
            <a:avLst/>
          </a:prstGeom>
          <a:ln w="3175" cap="rnd">
            <a:solidFill>
              <a:schemeClr val="bg1"/>
            </a:solidFill>
            <a:prstDash val="solid"/>
          </a:ln>
          <a:effectLst>
            <a:glow rad="101600">
              <a:srgbClr val="660066">
                <a:alpha val="6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7E2FC-5711-7C6F-A86C-AE32E595D10C}"/>
              </a:ext>
            </a:extLst>
          </p:cNvPr>
          <p:cNvSpPr txBox="1"/>
          <p:nvPr/>
        </p:nvSpPr>
        <p:spPr>
          <a:xfrm>
            <a:off x="3006342" y="1444918"/>
            <a:ext cx="64795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kim</a:t>
            </a:r>
            <a:r>
              <a:rPr 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o’neal</a:t>
            </a:r>
          </a:p>
          <a:p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kim.oneal@lead4ward.com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46E1A-5E27-C299-B5AC-B7C31F39DF7B}"/>
              </a:ext>
            </a:extLst>
          </p:cNvPr>
          <p:cNvSpPr txBox="1"/>
          <p:nvPr/>
        </p:nvSpPr>
        <p:spPr>
          <a:xfrm>
            <a:off x="3907260" y="4212753"/>
            <a:ext cx="5410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abby</a:t>
            </a:r>
            <a:r>
              <a:rPr lang="en-US" sz="36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600" b="1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loggains</a:t>
            </a:r>
            <a:endParaRPr lang="en-US" sz="36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r"/>
            <a:r>
              <a:rPr lang="en-US" sz="3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abby@lead4ward.com</a:t>
            </a:r>
          </a:p>
        </p:txBody>
      </p:sp>
    </p:spTree>
    <p:extLst>
      <p:ext uri="{BB962C8B-B14F-4D97-AF65-F5344CB8AC3E}">
        <p14:creationId xmlns:p14="http://schemas.microsoft.com/office/powerpoint/2010/main" val="30182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1338D-B4FE-E2AB-0E5E-64ED3452C6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C1F4535D-F4EA-F4FD-120A-BDFAD68FF0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202" y="-2821201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2CAFE3-1210-A8AE-BCD8-E643A7BA86E3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2459DE-566B-DD6B-D620-BCDC2BC5EEC2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450E59-DFD8-9ACA-1C92-803B8550851D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23EA56-8CC7-DE67-C91A-A7B50B246C8F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23642E-1EE4-D767-7906-873B2F342582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456855-F337-795A-497C-5BF7023BBB05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  <a:endParaRPr lang="en-US" b="1" dirty="0">
              <a:solidFill>
                <a:srgbClr val="660066"/>
              </a:solidFill>
            </a:endParaRP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  <a:p>
            <a:pPr algn="ctr"/>
            <a:endParaRPr lang="en-US" b="1" dirty="0">
              <a:solidFill>
                <a:srgbClr val="84C33F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3B6C41-9076-8A66-DE0D-DEF6B73705AB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753A4-67BE-0761-E64C-95FEA74D1A32}"/>
              </a:ext>
            </a:extLst>
          </p:cNvPr>
          <p:cNvSpPr txBox="1"/>
          <p:nvPr/>
        </p:nvSpPr>
        <p:spPr>
          <a:xfrm>
            <a:off x="855355" y="16367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7B0B1C-2007-FD94-A5C7-CFA94B5108CC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3A1F0E-768B-E097-C83D-F02308C31B88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9DC3E-4141-ED3B-709C-3C068BA444C7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EA3975-84D2-F307-4E69-44ADF61677BE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1830AC-E252-1A3A-F8EE-8003790B80B5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4750BF-2E80-069D-BBCE-EEC034F6B359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F4C540D-CBA9-74DF-5368-C5EF0FA36398}"/>
              </a:ext>
            </a:extLst>
          </p:cNvPr>
          <p:cNvSpPr/>
          <p:nvPr/>
        </p:nvSpPr>
        <p:spPr>
          <a:xfrm>
            <a:off x="2590799" y="1052287"/>
            <a:ext cx="667657" cy="3556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Male student arms raised smiling">
            <a:extLst>
              <a:ext uri="{FF2B5EF4-FFF2-40B4-BE49-F238E27FC236}">
                <a16:creationId xmlns:a16="http://schemas.microsoft.com/office/drawing/2014/main" id="{55B3EDC4-C6F1-AEC4-E729-48D661987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949" y="249306"/>
            <a:ext cx="1193130" cy="2957013"/>
          </a:xfrm>
          <a:prstGeom prst="rect">
            <a:avLst/>
          </a:prstGeom>
        </p:spPr>
      </p:pic>
      <p:pic>
        <p:nvPicPr>
          <p:cNvPr id="32" name="Picture 31" descr="Male student hand on head hurt">
            <a:extLst>
              <a:ext uri="{FF2B5EF4-FFF2-40B4-BE49-F238E27FC236}">
                <a16:creationId xmlns:a16="http://schemas.microsoft.com/office/drawing/2014/main" id="{04E372A2-5ECA-97D8-35CA-C350204561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36" y="3172016"/>
            <a:ext cx="1326818" cy="33521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7020B24-83AB-B7D3-0CE1-1FCA6234E1E7}"/>
              </a:ext>
            </a:extLst>
          </p:cNvPr>
          <p:cNvGrpSpPr/>
          <p:nvPr/>
        </p:nvGrpSpPr>
        <p:grpSpPr>
          <a:xfrm>
            <a:off x="6752773" y="381388"/>
            <a:ext cx="2627088" cy="2082800"/>
            <a:chOff x="6754902" y="137885"/>
            <a:chExt cx="2627088" cy="208280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CD5CEC25-79D8-188F-2119-CDF6D9C06F0A}"/>
                </a:ext>
              </a:extLst>
            </p:cNvPr>
            <p:cNvSpPr/>
            <p:nvPr/>
          </p:nvSpPr>
          <p:spPr>
            <a:xfrm>
              <a:off x="6754902" y="137885"/>
              <a:ext cx="2627088" cy="2082800"/>
            </a:xfrm>
            <a:prstGeom prst="wedgeEllipseCallout">
              <a:avLst>
                <a:gd name="adj1" fmla="val -62227"/>
                <a:gd name="adj2" fmla="val -30362"/>
              </a:avLst>
            </a:prstGeom>
            <a:solidFill>
              <a:srgbClr val="0063C2"/>
            </a:solidFill>
            <a:ln w="3810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2280C03-C5B9-211F-0BA9-341C16DF0F26}"/>
                </a:ext>
              </a:extLst>
            </p:cNvPr>
            <p:cNvSpPr/>
            <p:nvPr/>
          </p:nvSpPr>
          <p:spPr>
            <a:xfrm>
              <a:off x="7185937" y="579120"/>
              <a:ext cx="1933543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COGNITIVE </a:t>
              </a:r>
            </a:p>
            <a:p>
              <a:pPr algn="ctr"/>
              <a:r>
                <a:rPr lang="en-US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ROLE </a:t>
              </a:r>
            </a:p>
            <a:p>
              <a:pPr algn="ctr"/>
              <a:r>
                <a:rPr lang="en-US" sz="2400" b="1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MODEL</a:t>
              </a:r>
            </a:p>
          </p:txBody>
        </p:sp>
      </p:grpSp>
      <p:sp>
        <p:nvSpPr>
          <p:cNvPr id="35" name="Thought Bubble: Cloud 34">
            <a:extLst>
              <a:ext uri="{FF2B5EF4-FFF2-40B4-BE49-F238E27FC236}">
                <a16:creationId xmlns:a16="http://schemas.microsoft.com/office/drawing/2014/main" id="{C6A97306-70F4-CF5E-E381-3D8419F180D3}"/>
              </a:ext>
            </a:extLst>
          </p:cNvPr>
          <p:cNvSpPr/>
          <p:nvPr/>
        </p:nvSpPr>
        <p:spPr>
          <a:xfrm>
            <a:off x="1700247" y="180942"/>
            <a:ext cx="3216994" cy="2322279"/>
          </a:xfrm>
          <a:prstGeom prst="cloudCallout">
            <a:avLst>
              <a:gd name="adj1" fmla="val 60006"/>
              <a:gd name="adj2" fmla="val -33590"/>
            </a:avLst>
          </a:prstGeom>
          <a:solidFill>
            <a:srgbClr val="0063C2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COGNITIVE </a:t>
            </a: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ROLE </a:t>
            </a:r>
          </a:p>
          <a:p>
            <a:pPr algn="ct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MODEL</a:t>
            </a:r>
          </a:p>
          <a:p>
            <a:pPr algn="ctr"/>
            <a:endParaRPr lang="en-US" dirty="0"/>
          </a:p>
        </p:txBody>
      </p:sp>
      <p:pic>
        <p:nvPicPr>
          <p:cNvPr id="24" name="Picture 23" descr="A group of colorful round objects with different symbols&#10;&#10;AI-generated content may be incorrect.">
            <a:extLst>
              <a:ext uri="{FF2B5EF4-FFF2-40B4-BE49-F238E27FC236}">
                <a16:creationId xmlns:a16="http://schemas.microsoft.com/office/drawing/2014/main" id="{8A81FF77-9A11-B7C5-B3B2-FD26E6DCDE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2" t="14775" r="10947" b="54854"/>
          <a:stretch/>
        </p:blipFill>
        <p:spPr>
          <a:xfrm>
            <a:off x="7869991" y="2554910"/>
            <a:ext cx="2232335" cy="2082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50BDFD-2B92-5C97-C2E6-A447988C42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8" t="13970" r="40038" b="53555"/>
          <a:stretch/>
        </p:blipFill>
        <p:spPr>
          <a:xfrm flipH="1">
            <a:off x="3761862" y="4232004"/>
            <a:ext cx="2279781" cy="22523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DB68D54-E6F5-E5D2-CAA3-9E680D74E8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7" t="53442" r="40397" b="15623"/>
          <a:stretch/>
        </p:blipFill>
        <p:spPr>
          <a:xfrm flipH="1">
            <a:off x="4089214" y="2362449"/>
            <a:ext cx="2088240" cy="209515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E56012D-4844-2862-65E3-1A72D692F1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3178" r="68727" b="55423"/>
          <a:stretch/>
        </p:blipFill>
        <p:spPr>
          <a:xfrm>
            <a:off x="8698699" y="4323269"/>
            <a:ext cx="2063730" cy="21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9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/>
      <p:bldP spid="18" grpId="0"/>
      <p:bldP spid="19" grpId="0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AF18E-E54C-ADED-A23C-9A2D1B601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00778ED-FC28-41E1-20C5-739FF0AC685C}"/>
              </a:ext>
            </a:extLst>
          </p:cNvPr>
          <p:cNvSpPr/>
          <p:nvPr/>
        </p:nvSpPr>
        <p:spPr>
          <a:xfrm>
            <a:off x="377012" y="51015"/>
            <a:ext cx="101264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ead4ward.com/instructional-strategies/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7E627-2419-6B6F-DBB0-D782BF7F3C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968"/>
          <a:stretch/>
        </p:blipFill>
        <p:spPr>
          <a:xfrm>
            <a:off x="377012" y="758901"/>
            <a:ext cx="10178790" cy="83608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00B097-89B8-B716-2CB1-B654ACFC00D2}"/>
              </a:ext>
            </a:extLst>
          </p:cNvPr>
          <p:cNvSpPr/>
          <p:nvPr/>
        </p:nvSpPr>
        <p:spPr>
          <a:xfrm>
            <a:off x="1016459" y="2657475"/>
            <a:ext cx="1660065" cy="1524000"/>
          </a:xfrm>
          <a:prstGeom prst="roundRect">
            <a:avLst>
              <a:gd name="adj" fmla="val 10417"/>
            </a:avLst>
          </a:prstGeom>
          <a:noFill/>
          <a:ln w="38100">
            <a:solidFill>
              <a:srgbClr val="E36A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B818835-B18A-8612-035C-9BC23E6959D8}"/>
              </a:ext>
            </a:extLst>
          </p:cNvPr>
          <p:cNvSpPr/>
          <p:nvPr/>
        </p:nvSpPr>
        <p:spPr>
          <a:xfrm rot="10800000">
            <a:off x="2486638" y="5051240"/>
            <a:ext cx="732812" cy="520884"/>
          </a:xfrm>
          <a:prstGeom prst="rightArrow">
            <a:avLst/>
          </a:prstGeom>
          <a:solidFill>
            <a:srgbClr val="E36E0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96AB7A-6A61-29BC-5ADF-3B97C7C7EABE}"/>
              </a:ext>
            </a:extLst>
          </p:cNvPr>
          <p:cNvSpPr txBox="1"/>
          <p:nvPr/>
        </p:nvSpPr>
        <p:spPr>
          <a:xfrm>
            <a:off x="9658350" y="7291165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desciclopedia.org/wiki/Bolinha_de_pape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7" name="Picture 6" descr="A close-up of a crumpled paper ball&#10;&#10;AI-generated content may be incorrect.">
            <a:extLst>
              <a:ext uri="{FF2B5EF4-FFF2-40B4-BE49-F238E27FC236}">
                <a16:creationId xmlns:a16="http://schemas.microsoft.com/office/drawing/2014/main" id="{ABF5D92D-1EB1-2834-238C-811CB3DCD4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37294" y="4457699"/>
            <a:ext cx="1859111" cy="2006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926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0.00325 -0.394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97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4" grpId="1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1AEEA5-7EA9-40B6-D993-E781667C7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4B7B10-588C-3C58-5E7C-9B4286CB06A7}"/>
              </a:ext>
            </a:extLst>
          </p:cNvPr>
          <p:cNvSpPr/>
          <p:nvPr/>
        </p:nvSpPr>
        <p:spPr>
          <a:xfrm>
            <a:off x="377012" y="51015"/>
            <a:ext cx="101264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ead4ward.com/instructional-strategies/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8852FC-6F32-E6B1-4861-8B15D00B0B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698"/>
          <a:stretch/>
        </p:blipFill>
        <p:spPr>
          <a:xfrm>
            <a:off x="247650" y="668548"/>
            <a:ext cx="11944350" cy="618945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E03B2D-216A-F84B-18C0-BF8CDC8ECD88}"/>
              </a:ext>
            </a:extLst>
          </p:cNvPr>
          <p:cNvSpPr/>
          <p:nvPr/>
        </p:nvSpPr>
        <p:spPr>
          <a:xfrm>
            <a:off x="3086099" y="2775386"/>
            <a:ext cx="1724025" cy="1711105"/>
          </a:xfrm>
          <a:prstGeom prst="roundRect">
            <a:avLst/>
          </a:prstGeom>
          <a:noFill/>
          <a:ln w="38100">
            <a:solidFill>
              <a:srgbClr val="E36A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89618758-FE25-0C1B-6F27-14F680D8F430}"/>
              </a:ext>
            </a:extLst>
          </p:cNvPr>
          <p:cNvSpPr/>
          <p:nvPr/>
        </p:nvSpPr>
        <p:spPr>
          <a:xfrm>
            <a:off x="2688771" y="5377543"/>
            <a:ext cx="740229" cy="5878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67E439-CD3B-38E1-F22F-5DBED9A5D997}"/>
              </a:ext>
            </a:extLst>
          </p:cNvPr>
          <p:cNvGrpSpPr/>
          <p:nvPr/>
        </p:nvGrpSpPr>
        <p:grpSpPr>
          <a:xfrm rot="605979">
            <a:off x="7640161" y="946749"/>
            <a:ext cx="4026284" cy="5368379"/>
            <a:chOff x="1010760" y="600110"/>
            <a:chExt cx="4026284" cy="5368379"/>
          </a:xfrm>
        </p:grpSpPr>
        <p:pic>
          <p:nvPicPr>
            <p:cNvPr id="7172" name="Picture 4" descr="Image">
              <a:extLst>
                <a:ext uri="{FF2B5EF4-FFF2-40B4-BE49-F238E27FC236}">
                  <a16:creationId xmlns:a16="http://schemas.microsoft.com/office/drawing/2014/main" id="{1CC3C0B2-44BA-BC58-7A04-C21554AA1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51386">
              <a:off x="1010760" y="600110"/>
              <a:ext cx="4026284" cy="53683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EF33AB-BF90-6985-2E7E-5ECE20B4E1C9}"/>
                </a:ext>
              </a:extLst>
            </p:cNvPr>
            <p:cNvSpPr/>
            <p:nvPr/>
          </p:nvSpPr>
          <p:spPr>
            <a:xfrm>
              <a:off x="1303699" y="3773030"/>
              <a:ext cx="3012363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>
                    <a:solidFill>
                      <a:schemeClr val="tx1"/>
                    </a:solidFill>
                  </a:ln>
                  <a:solidFill>
                    <a:srgbClr val="E36A0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mystery </a:t>
              </a:r>
            </a:p>
            <a:p>
              <a:pPr algn="ctr"/>
              <a:r>
                <a:rPr lang="en-US" sz="5400" b="1" dirty="0">
                  <a:ln w="0">
                    <a:solidFill>
                      <a:schemeClr val="tx1"/>
                    </a:solidFill>
                  </a:ln>
                  <a:solidFill>
                    <a:srgbClr val="E36A0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bag</a:t>
              </a:r>
              <a:endParaRPr lang="en-US" sz="5400" b="1" cap="none" spc="0" dirty="0">
                <a:ln w="0">
                  <a:solidFill>
                    <a:schemeClr val="tx1"/>
                  </a:solidFill>
                </a:ln>
                <a:solidFill>
                  <a:srgbClr val="E36A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957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BE0C8-5336-09B7-1C7F-6C549AB9C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14F03-6FC9-AF99-F295-119C6AAB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-1791624"/>
            <a:ext cx="11944350" cy="893118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2330853-2426-5C59-698C-943E6FA2A758}"/>
              </a:ext>
            </a:extLst>
          </p:cNvPr>
          <p:cNvGrpSpPr/>
          <p:nvPr/>
        </p:nvGrpSpPr>
        <p:grpSpPr>
          <a:xfrm rot="21035072">
            <a:off x="5863857" y="-248412"/>
            <a:ext cx="4857750" cy="6477000"/>
            <a:chOff x="7085541" y="242152"/>
            <a:chExt cx="4857750" cy="6477000"/>
          </a:xfrm>
        </p:grpSpPr>
        <p:pic>
          <p:nvPicPr>
            <p:cNvPr id="7170" name="Picture 2" descr="Image">
              <a:extLst>
                <a:ext uri="{FF2B5EF4-FFF2-40B4-BE49-F238E27FC236}">
                  <a16:creationId xmlns:a16="http://schemas.microsoft.com/office/drawing/2014/main" id="{691153E4-89E0-A562-98CA-4DF79EC191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9964">
              <a:off x="7085541" y="242152"/>
              <a:ext cx="4857750" cy="6477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3891D3-81CB-94FF-1B94-6E1D8437C63A}"/>
                </a:ext>
              </a:extLst>
            </p:cNvPr>
            <p:cNvSpPr/>
            <p:nvPr/>
          </p:nvSpPr>
          <p:spPr>
            <a:xfrm>
              <a:off x="8114923" y="1464460"/>
              <a:ext cx="367600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>
                    <a:solidFill>
                      <a:schemeClr val="tx1"/>
                    </a:solidFill>
                  </a:ln>
                  <a:solidFill>
                    <a:srgbClr val="E36A0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w</a:t>
              </a:r>
              <a:r>
                <a:rPr lang="en-US" sz="5400" b="1" cap="none" spc="0" dirty="0">
                  <a:ln w="0">
                    <a:solidFill>
                      <a:schemeClr val="tx1"/>
                    </a:solidFill>
                  </a:ln>
                  <a:solidFill>
                    <a:srgbClr val="E36A06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entury Gothic" panose="020B0502020202020204" pitchFamily="34" charset="0"/>
                </a:rPr>
                <a:t>ho am I?</a:t>
              </a:r>
            </a:p>
          </p:txBody>
        </p:sp>
      </p:grpSp>
      <p:sp>
        <p:nvSpPr>
          <p:cNvPr id="2" name="Arrow: Right 1">
            <a:extLst>
              <a:ext uri="{FF2B5EF4-FFF2-40B4-BE49-F238E27FC236}">
                <a16:creationId xmlns:a16="http://schemas.microsoft.com/office/drawing/2014/main" id="{69B57BA0-B1C0-C743-AA06-841CDF3CD99C}"/>
              </a:ext>
            </a:extLst>
          </p:cNvPr>
          <p:cNvSpPr/>
          <p:nvPr/>
        </p:nvSpPr>
        <p:spPr>
          <a:xfrm>
            <a:off x="2645228" y="5747657"/>
            <a:ext cx="740229" cy="58782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674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6A99E-F7FD-D6BD-0BB9-EA9C5D9AF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589947-DE0F-90C6-520B-E54F885617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968"/>
          <a:stretch/>
        </p:blipFill>
        <p:spPr>
          <a:xfrm>
            <a:off x="231982" y="-59822"/>
            <a:ext cx="11960018" cy="982395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16BAE4-1426-6B7E-3F46-F98DD376F3FE}"/>
              </a:ext>
            </a:extLst>
          </p:cNvPr>
          <p:cNvSpPr/>
          <p:nvPr/>
        </p:nvSpPr>
        <p:spPr>
          <a:xfrm>
            <a:off x="7972736" y="2214073"/>
            <a:ext cx="1863473" cy="5126764"/>
          </a:xfrm>
          <a:prstGeom prst="roundRect">
            <a:avLst>
              <a:gd name="adj" fmla="val 10417"/>
            </a:avLst>
          </a:prstGeom>
          <a:noFill/>
          <a:ln w="38100">
            <a:solidFill>
              <a:srgbClr val="E36A0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our students discussing how to graph lines while standing in front of a whiteboard.">
            <a:extLst>
              <a:ext uri="{FF2B5EF4-FFF2-40B4-BE49-F238E27FC236}">
                <a16:creationId xmlns:a16="http://schemas.microsoft.com/office/drawing/2014/main" id="{655F5524-DB57-91E6-5D83-CCD26C9E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283">
            <a:off x="1372313" y="1988638"/>
            <a:ext cx="5147702" cy="4542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20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glasses and a white board&#10;&#10;AI-generated content may be incorrect.">
            <a:extLst>
              <a:ext uri="{FF2B5EF4-FFF2-40B4-BE49-F238E27FC236}">
                <a16:creationId xmlns:a16="http://schemas.microsoft.com/office/drawing/2014/main" id="{2A3977BD-6737-CBC6-9D32-D1C56F1727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80"/>
          <a:stretch/>
        </p:blipFill>
        <p:spPr>
          <a:xfrm>
            <a:off x="246811" y="1616432"/>
            <a:ext cx="11868988" cy="52739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A59D5-FFEC-B3A8-E476-2818A7E66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11" y="238126"/>
            <a:ext cx="11945189" cy="628296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B41918B-E0BA-2B9B-CFF7-82F5A969D107}"/>
              </a:ext>
            </a:extLst>
          </p:cNvPr>
          <p:cNvSpPr/>
          <p:nvPr/>
        </p:nvSpPr>
        <p:spPr>
          <a:xfrm>
            <a:off x="0" y="4924425"/>
            <a:ext cx="4362450" cy="923925"/>
          </a:xfrm>
          <a:prstGeom prst="ellipse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9D169-F42D-D535-7FBE-72EB8918EF5C}"/>
              </a:ext>
            </a:extLst>
          </p:cNvPr>
          <p:cNvSpPr txBox="1"/>
          <p:nvPr/>
        </p:nvSpPr>
        <p:spPr>
          <a:xfrm>
            <a:off x="8595973" y="53460"/>
            <a:ext cx="611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</a:t>
            </a:r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ead4ward.com/open-session/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1FC9F944-9B32-772D-3762-2B4F76AB160A}"/>
              </a:ext>
            </a:extLst>
          </p:cNvPr>
          <p:cNvSpPr/>
          <p:nvPr/>
        </p:nvSpPr>
        <p:spPr>
          <a:xfrm>
            <a:off x="6219405" y="3638550"/>
            <a:ext cx="857250" cy="609600"/>
          </a:xfrm>
          <a:prstGeom prst="upArrow">
            <a:avLst/>
          </a:prstGeom>
          <a:solidFill>
            <a:srgbClr val="0963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68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EA87E-9EDE-D70E-A64C-F317C2C98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6D412E2-645A-3F62-51D6-B1B12B2090B8}"/>
              </a:ext>
            </a:extLst>
          </p:cNvPr>
          <p:cNvSpPr txBox="1"/>
          <p:nvPr/>
        </p:nvSpPr>
        <p:spPr>
          <a:xfrm>
            <a:off x="5645944" y="6521094"/>
            <a:ext cx="6110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</a:t>
            </a:r>
            <a:r>
              <a:rPr lang="en-US" sz="1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ead4ward.com/open-session/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3067DB-8DB3-67D8-0407-D648FF9FA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09" y="0"/>
            <a:ext cx="10450632" cy="6858000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4A00868A-9AC4-12C7-C840-75329D0071D7}"/>
              </a:ext>
            </a:extLst>
          </p:cNvPr>
          <p:cNvSpPr/>
          <p:nvPr/>
        </p:nvSpPr>
        <p:spPr>
          <a:xfrm>
            <a:off x="6324600" y="542925"/>
            <a:ext cx="857250" cy="609600"/>
          </a:xfrm>
          <a:prstGeom prst="upArrow">
            <a:avLst/>
          </a:prstGeom>
          <a:solidFill>
            <a:srgbClr val="0963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84D05E-2494-B963-6539-475B9C7A9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1512221"/>
            <a:ext cx="11896725" cy="53782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18F38C8-9790-808B-6D68-950725A55A7B}"/>
              </a:ext>
            </a:extLst>
          </p:cNvPr>
          <p:cNvSpPr/>
          <p:nvPr/>
        </p:nvSpPr>
        <p:spPr>
          <a:xfrm>
            <a:off x="956409" y="4752975"/>
            <a:ext cx="2234466" cy="676275"/>
          </a:xfrm>
          <a:prstGeom prst="ellipse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60A486-1E91-3921-F810-BD7A1543C274}"/>
              </a:ext>
            </a:extLst>
          </p:cNvPr>
          <p:cNvGrpSpPr/>
          <p:nvPr/>
        </p:nvGrpSpPr>
        <p:grpSpPr>
          <a:xfrm>
            <a:off x="5050971" y="2664746"/>
            <a:ext cx="4520551" cy="4312997"/>
            <a:chOff x="4963885" y="2481942"/>
            <a:chExt cx="4607638" cy="4495801"/>
          </a:xfrm>
        </p:grpSpPr>
        <p:pic>
          <p:nvPicPr>
            <p:cNvPr id="4" name="Picture 3" descr="A couple of women standing together&#10;&#10;AI-generated content may be incorrect.">
              <a:extLst>
                <a:ext uri="{FF2B5EF4-FFF2-40B4-BE49-F238E27FC236}">
                  <a16:creationId xmlns:a16="http://schemas.microsoft.com/office/drawing/2014/main" id="{90B86700-A3EA-7134-1AA5-B5E6F3C4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16" t="36190" r="17471"/>
            <a:stretch/>
          </p:blipFill>
          <p:spPr>
            <a:xfrm>
              <a:off x="4963885" y="2481942"/>
              <a:ext cx="4607638" cy="4495801"/>
            </a:xfrm>
            <a:prstGeom prst="rect">
              <a:avLst/>
            </a:prstGeom>
          </p:spPr>
        </p:pic>
        <p:pic>
          <p:nvPicPr>
            <p:cNvPr id="5" name="Picture 4" descr="A close-up of a person smiling&#10;&#10;AI-generated content may be incorrect.">
              <a:extLst>
                <a:ext uri="{FF2B5EF4-FFF2-40B4-BE49-F238E27FC236}">
                  <a16:creationId xmlns:a16="http://schemas.microsoft.com/office/drawing/2014/main" id="{FA087C8E-3445-A7BF-E8BD-53CD39FE4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0" t="15416" r="23258" b="33850"/>
            <a:stretch/>
          </p:blipFill>
          <p:spPr>
            <a:xfrm>
              <a:off x="7287490" y="2530678"/>
              <a:ext cx="1184123" cy="120291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566684D-3861-23C8-5901-D4B9D4F161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46" t="11083" r="26154" b="25040"/>
            <a:stretch/>
          </p:blipFill>
          <p:spPr bwMode="auto">
            <a:xfrm>
              <a:off x="5769343" y="2530678"/>
              <a:ext cx="1100989" cy="13656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8105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0.09218 0.376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9" y="1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3E49A-4218-AD70-5B94-3812FF0B7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DE49721A-CDE5-7431-406F-CC5C2327D9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199" y="-2814274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56D50B8-AECA-CF79-0E86-2342D377DC11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C5CA6D4-D663-7DBD-53A3-E263F047A04B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6E498-67AF-84D0-ECF0-434BE0AE5DAA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4CD2A8-C955-A6E9-376A-4264611E7B68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06661A-C54A-6811-77C2-9442A506C14B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6C8C9B-BBF0-0A9B-3283-0681C3ED3AF5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88CDAB-C339-DBF1-D547-E0817B2A173E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BE7AC-3D60-7EAD-FFB4-B14FD5C847F9}"/>
              </a:ext>
            </a:extLst>
          </p:cNvPr>
          <p:cNvSpPr txBox="1"/>
          <p:nvPr/>
        </p:nvSpPr>
        <p:spPr>
          <a:xfrm>
            <a:off x="855355" y="16367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5B2A28-561C-37E3-FBAA-E7AE48C40F03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98A90-6629-7E7D-C8DC-5AC954D0D77A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573C01-4ADF-8941-0112-82F0F40C644D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92C035-F952-42D6-EEF9-AE1D8A67C434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84FC32-E2F5-2543-F5D8-07DC60B4DA14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1B2235-6FBA-12F8-FC65-AF97E6BEF05D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pic>
        <p:nvPicPr>
          <p:cNvPr id="28" name="Picture 27" descr="Male student finger on forehead">
            <a:extLst>
              <a:ext uri="{FF2B5EF4-FFF2-40B4-BE49-F238E27FC236}">
                <a16:creationId xmlns:a16="http://schemas.microsoft.com/office/drawing/2014/main" id="{9EA08CE6-E3B8-AD58-3F43-F4A776E194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734" y="-130823"/>
            <a:ext cx="1318572" cy="3771164"/>
          </a:xfrm>
          <a:prstGeom prst="rect">
            <a:avLst/>
          </a:prstGeom>
        </p:spPr>
      </p:pic>
      <p:pic>
        <p:nvPicPr>
          <p:cNvPr id="21" name="Picture 20" descr="A close up of a stamp&#10;&#10;AI-generated content may be incorrect.">
            <a:extLst>
              <a:ext uri="{FF2B5EF4-FFF2-40B4-BE49-F238E27FC236}">
                <a16:creationId xmlns:a16="http://schemas.microsoft.com/office/drawing/2014/main" id="{71A62F3A-A856-0302-2504-44AC4015F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4240" r="8096" b="8663"/>
          <a:stretch/>
        </p:blipFill>
        <p:spPr>
          <a:xfrm rot="21293695">
            <a:off x="6051457" y="322227"/>
            <a:ext cx="5603914" cy="198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Explosion: 8 Points 22">
            <a:extLst>
              <a:ext uri="{FF2B5EF4-FFF2-40B4-BE49-F238E27FC236}">
                <a16:creationId xmlns:a16="http://schemas.microsoft.com/office/drawing/2014/main" id="{73A73080-1E26-42C2-4754-3359445F90CB}"/>
              </a:ext>
            </a:extLst>
          </p:cNvPr>
          <p:cNvSpPr/>
          <p:nvPr/>
        </p:nvSpPr>
        <p:spPr>
          <a:xfrm>
            <a:off x="-121929" y="-210130"/>
            <a:ext cx="3724712" cy="3431097"/>
          </a:xfrm>
          <a:prstGeom prst="irregularSeal1">
            <a:avLst/>
          </a:prstGeom>
          <a:solidFill>
            <a:srgbClr val="EF9D3C"/>
          </a:solidFill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entury Gothic" panose="020B0502020202020204" pitchFamily="34" charset="0"/>
              </a:rPr>
              <a:t>Rational number computations</a:t>
            </a:r>
          </a:p>
        </p:txBody>
      </p:sp>
      <p:sp>
        <p:nvSpPr>
          <p:cNvPr id="24" name="Explosion: 8 Points 23">
            <a:extLst>
              <a:ext uri="{FF2B5EF4-FFF2-40B4-BE49-F238E27FC236}">
                <a16:creationId xmlns:a16="http://schemas.microsoft.com/office/drawing/2014/main" id="{73EFE8CF-003F-0617-825B-D6DD4DB82FAA}"/>
              </a:ext>
            </a:extLst>
          </p:cNvPr>
          <p:cNvSpPr/>
          <p:nvPr/>
        </p:nvSpPr>
        <p:spPr>
          <a:xfrm>
            <a:off x="368315" y="3342486"/>
            <a:ext cx="3724712" cy="3431097"/>
          </a:xfrm>
          <a:prstGeom prst="irregularSeal1">
            <a:avLst/>
          </a:prstGeom>
          <a:solidFill>
            <a:srgbClr val="EF9D3C"/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entury Gothic" panose="020B0502020202020204" pitchFamily="34" charset="0"/>
              </a:rPr>
              <a:t>Equations &amp; Inequalities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Explosion: 8 Points 24">
            <a:extLst>
              <a:ext uri="{FF2B5EF4-FFF2-40B4-BE49-F238E27FC236}">
                <a16:creationId xmlns:a16="http://schemas.microsoft.com/office/drawing/2014/main" id="{9E8D21EC-8E09-B12C-8607-62193B5E3E1B}"/>
              </a:ext>
            </a:extLst>
          </p:cNvPr>
          <p:cNvSpPr/>
          <p:nvPr/>
        </p:nvSpPr>
        <p:spPr>
          <a:xfrm>
            <a:off x="7176344" y="2676046"/>
            <a:ext cx="3724712" cy="3431097"/>
          </a:xfrm>
          <a:prstGeom prst="irregularSeal1">
            <a:avLst/>
          </a:prstGeom>
          <a:solidFill>
            <a:srgbClr val="EF9D3C"/>
          </a:solidFill>
          <a:ln>
            <a:solidFill>
              <a:schemeClr val="tx1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Geometry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3564BEBB-2329-23BB-7808-1A9C1B715F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rot="3516811">
            <a:off x="2170194" y="334940"/>
            <a:ext cx="1361885" cy="17815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0C923-D3EA-33C1-849C-9B3636CDF168}"/>
              </a:ext>
            </a:extLst>
          </p:cNvPr>
          <p:cNvSpPr txBox="1"/>
          <p:nvPr/>
        </p:nvSpPr>
        <p:spPr>
          <a:xfrm>
            <a:off x="1914636" y="8242419"/>
            <a:ext cx="262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s://www.pngall.com/ladder-p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9" tooltip="https://creativecommons.org/licenses/by-nc/3.0/"/>
              </a:rPr>
              <a:t>CC BY-NC</a:t>
            </a:r>
            <a:endParaRPr lang="en-US" sz="900" dirty="0"/>
          </a:p>
        </p:txBody>
      </p:sp>
      <p:pic>
        <p:nvPicPr>
          <p:cNvPr id="20" name="Picture 19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18CEA374-3103-974B-FA9D-4C65E4B11B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4579096" y="1579205"/>
            <a:ext cx="2400147" cy="2836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012825-2FE9-939B-3956-E752FBB465D4}"/>
              </a:ext>
            </a:extLst>
          </p:cNvPr>
          <p:cNvSpPr txBox="1"/>
          <p:nvPr/>
        </p:nvSpPr>
        <p:spPr>
          <a:xfrm rot="18083189">
            <a:off x="11623817" y="13874711"/>
            <a:ext cx="262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s://www.pngall.com/ladder-png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9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7164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3" grpId="0"/>
      <p:bldP spid="15" grpId="0"/>
      <p:bldP spid="16" grpId="0"/>
      <p:bldP spid="17" grpId="0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D56A5-FAD4-CC30-6BA0-691510E5E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image of a pair of boots with Liberty Bell in the background&#10;&#10;AI-generated content may be incorrect.">
            <a:extLst>
              <a:ext uri="{FF2B5EF4-FFF2-40B4-BE49-F238E27FC236}">
                <a16:creationId xmlns:a16="http://schemas.microsoft.com/office/drawing/2014/main" id="{9F89777E-2617-580D-699E-624F18950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" y="0"/>
            <a:ext cx="7446254" cy="6858000"/>
          </a:xfrm>
          <a:prstGeom prst="rect">
            <a:avLst/>
          </a:prstGeom>
        </p:spPr>
      </p:pic>
      <p:pic>
        <p:nvPicPr>
          <p:cNvPr id="8" name="Picture 7" descr="A close up of a stamp&#10;&#10;AI-generated content may be incorrect.">
            <a:extLst>
              <a:ext uri="{FF2B5EF4-FFF2-40B4-BE49-F238E27FC236}">
                <a16:creationId xmlns:a16="http://schemas.microsoft.com/office/drawing/2014/main" id="{2C380C64-CF33-BF88-ED91-2018242D5B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4240" r="8096" b="8663"/>
          <a:stretch/>
        </p:blipFill>
        <p:spPr>
          <a:xfrm rot="21293695">
            <a:off x="5670134" y="1999545"/>
            <a:ext cx="6484786" cy="22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F7835C8-5738-FD75-D7B6-BC8056A49F62}"/>
              </a:ext>
            </a:extLst>
          </p:cNvPr>
          <p:cNvSpPr/>
          <p:nvPr/>
        </p:nvSpPr>
        <p:spPr>
          <a:xfrm>
            <a:off x="237743" y="293805"/>
            <a:ext cx="10082467" cy="3421197"/>
          </a:xfrm>
          <a:prstGeom prst="rightArrow">
            <a:avLst/>
          </a:prstGeom>
          <a:solidFill>
            <a:srgbClr val="84C33F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u="sng" dirty="0">
                <a:latin typeface="Century Gothic" panose="020B0502020202020204" pitchFamily="34" charset="0"/>
              </a:rPr>
              <a:t>Taught:</a:t>
            </a: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Use of tables with proportional situations including similarity</a:t>
            </a:r>
          </a:p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Solving two-step equations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96080587-87E9-A552-CD41-6C22AD215FC4}"/>
              </a:ext>
            </a:extLst>
          </p:cNvPr>
          <p:cNvSpPr/>
          <p:nvPr/>
        </p:nvSpPr>
        <p:spPr>
          <a:xfrm>
            <a:off x="1620570" y="3385071"/>
            <a:ext cx="10571430" cy="3503415"/>
          </a:xfrm>
          <a:prstGeom prst="leftArrow">
            <a:avLst/>
          </a:prstGeom>
          <a:solidFill>
            <a:srgbClr val="66006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u="sng" dirty="0">
                <a:latin typeface="Century Gothic" panose="020B0502020202020204" pitchFamily="34" charset="0"/>
              </a:rPr>
              <a:t>Refreshed: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Graph points using rational number coordinates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Connecting tables, graphs, equations &amp; verbal descriptions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Integer, Fraction, and Decimal Operations</a:t>
            </a:r>
          </a:p>
          <a:p>
            <a:pPr algn="ctr"/>
            <a:r>
              <a:rPr lang="en-US" dirty="0">
                <a:latin typeface="Century Gothic" panose="020B0502020202020204" pitchFamily="34" charset="0"/>
              </a:rPr>
              <a:t>Use of tables with proportional situations including percents</a:t>
            </a:r>
          </a:p>
        </p:txBody>
      </p:sp>
    </p:spTree>
    <p:extLst>
      <p:ext uri="{BB962C8B-B14F-4D97-AF65-F5344CB8AC3E}">
        <p14:creationId xmlns:p14="http://schemas.microsoft.com/office/powerpoint/2010/main" val="29922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822469-CE1B-1931-CF07-1F467C79B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6560" y="1117528"/>
            <a:ext cx="13295928" cy="4622940"/>
          </a:xfrm>
          <a:prstGeom prst="rect">
            <a:avLst/>
          </a:prstGeom>
        </p:spPr>
      </p:pic>
      <p:pic>
        <p:nvPicPr>
          <p:cNvPr id="8" name="Picture 7" descr="A black and white image of a pair of boots with Liberty Bell in the background&#10;&#10;AI-generated content may be incorrect.">
            <a:extLst>
              <a:ext uri="{FF2B5EF4-FFF2-40B4-BE49-F238E27FC236}">
                <a16:creationId xmlns:a16="http://schemas.microsoft.com/office/drawing/2014/main" id="{03D86B87-E4E9-788B-A791-AFD39A9E1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" y="0"/>
            <a:ext cx="7446254" cy="6858000"/>
          </a:xfrm>
          <a:prstGeom prst="rect">
            <a:avLst/>
          </a:prstGeom>
        </p:spPr>
      </p:pic>
      <p:pic>
        <p:nvPicPr>
          <p:cNvPr id="9" name="Picture 8" descr="A close up of a stamp&#10;&#10;AI-generated content may be incorrect.">
            <a:extLst>
              <a:ext uri="{FF2B5EF4-FFF2-40B4-BE49-F238E27FC236}">
                <a16:creationId xmlns:a16="http://schemas.microsoft.com/office/drawing/2014/main" id="{C79D3945-2DCF-5E12-07F8-445F5590CC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4240" r="8096" b="8663"/>
          <a:stretch/>
        </p:blipFill>
        <p:spPr>
          <a:xfrm rot="21293695">
            <a:off x="5670134" y="1999545"/>
            <a:ext cx="6484786" cy="229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group of people jumping with shopping bags&#10;&#10;AI-generated content may be incorrect.">
            <a:extLst>
              <a:ext uri="{FF2B5EF4-FFF2-40B4-BE49-F238E27FC236}">
                <a16:creationId xmlns:a16="http://schemas.microsoft.com/office/drawing/2014/main" id="{DC6ECAFF-8D78-76A0-931E-CEE1198549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65" t="10966" r="92" b="16373"/>
          <a:stretch/>
        </p:blipFill>
        <p:spPr>
          <a:xfrm flipH="1">
            <a:off x="-45893" y="590407"/>
            <a:ext cx="2997367" cy="3805885"/>
          </a:xfrm>
          <a:prstGeom prst="rect">
            <a:avLst/>
          </a:prstGeom>
        </p:spPr>
      </p:pic>
      <p:pic>
        <p:nvPicPr>
          <p:cNvPr id="4" name="Picture 3" descr="A group of people jumping with shopping bags&#10;&#10;AI-generated content may be incorrect.">
            <a:extLst>
              <a:ext uri="{FF2B5EF4-FFF2-40B4-BE49-F238E27FC236}">
                <a16:creationId xmlns:a16="http://schemas.microsoft.com/office/drawing/2014/main" id="{EF63DCA5-3C3F-C718-6050-906DA8A723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2" r="29100" b="13037"/>
          <a:stretch/>
        </p:blipFill>
        <p:spPr>
          <a:xfrm flipH="1">
            <a:off x="9242653" y="2292650"/>
            <a:ext cx="3106813" cy="4273670"/>
          </a:xfrm>
          <a:prstGeom prst="rect">
            <a:avLst/>
          </a:prstGeom>
        </p:spPr>
      </p:pic>
      <p:pic>
        <p:nvPicPr>
          <p:cNvPr id="6" name="Picture 5" descr="A group of people jumping with shopping bags&#10;&#10;AI-generated content may be incorrect.">
            <a:extLst>
              <a:ext uri="{FF2B5EF4-FFF2-40B4-BE49-F238E27FC236}">
                <a16:creationId xmlns:a16="http://schemas.microsoft.com/office/drawing/2014/main" id="{0C199132-6883-0919-AC20-DD9208335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7" t="9112" r="14364" b="10899"/>
          <a:stretch/>
        </p:blipFill>
        <p:spPr>
          <a:xfrm>
            <a:off x="2945887" y="1117528"/>
            <a:ext cx="2845148" cy="3805885"/>
          </a:xfrm>
          <a:prstGeom prst="rect">
            <a:avLst/>
          </a:prstGeom>
        </p:spPr>
      </p:pic>
      <p:pic>
        <p:nvPicPr>
          <p:cNvPr id="7" name="Picture 6" descr="A group of people jumping with shopping bags&#10;&#10;AI-generated content may be incorrect.">
            <a:extLst>
              <a:ext uri="{FF2B5EF4-FFF2-40B4-BE49-F238E27FC236}">
                <a16:creationId xmlns:a16="http://schemas.microsoft.com/office/drawing/2014/main" id="{111B724B-48F8-5FFB-7DA0-A81D399348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 r="84985" b="16373"/>
          <a:stretch/>
        </p:blipFill>
        <p:spPr>
          <a:xfrm flipH="1">
            <a:off x="5686098" y="2102473"/>
            <a:ext cx="4000769" cy="393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4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043EA-5F35-0882-C109-9110D7675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B7346606-508E-6B66-6D63-61B2C25275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199" y="-2814274"/>
            <a:ext cx="6549600" cy="1219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65F51-FCFB-237C-0BEF-E2BA71D6A23E}"/>
              </a:ext>
            </a:extLst>
          </p:cNvPr>
          <p:cNvSpPr txBox="1"/>
          <p:nvPr/>
        </p:nvSpPr>
        <p:spPr>
          <a:xfrm>
            <a:off x="2910020" y="5300073"/>
            <a:ext cx="5092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96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wade </a:t>
            </a:r>
            <a:r>
              <a:rPr lang="en-US" sz="2800" b="1" dirty="0" err="1">
                <a:solidFill>
                  <a:srgbClr val="096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labay</a:t>
            </a:r>
            <a:endParaRPr lang="en-US" sz="2800" b="1" dirty="0">
              <a:solidFill>
                <a:srgbClr val="096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wade@lead4ward.com</a:t>
            </a:r>
          </a:p>
        </p:txBody>
      </p:sp>
      <p:pic>
        <p:nvPicPr>
          <p:cNvPr id="5" name="Picture 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70944CFD-364C-3DAA-7834-AF276011D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66" y="276698"/>
            <a:ext cx="2360023" cy="2362747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glow rad="101600">
              <a:srgbClr val="660066">
                <a:alpha val="6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746FEF-46FD-B07C-9A7E-C6BD254141FA}"/>
              </a:ext>
            </a:extLst>
          </p:cNvPr>
          <p:cNvSpPr txBox="1"/>
          <p:nvPr/>
        </p:nvSpPr>
        <p:spPr>
          <a:xfrm>
            <a:off x="3217212" y="2840946"/>
            <a:ext cx="557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96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carol </a:t>
            </a:r>
            <a:r>
              <a:rPr lang="en-US" sz="2800" b="1" dirty="0" err="1">
                <a:solidFill>
                  <a:srgbClr val="096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gautier</a:t>
            </a:r>
            <a:endParaRPr lang="en-US" sz="2800" b="1" dirty="0">
              <a:solidFill>
                <a:srgbClr val="096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mathmark</a:t>
            </a:r>
            <a:endParaRPr lang="en-US" sz="28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651166-666B-355B-62C1-55BEBEF8604D}"/>
              </a:ext>
            </a:extLst>
          </p:cNvPr>
          <p:cNvSpPr txBox="1"/>
          <p:nvPr/>
        </p:nvSpPr>
        <p:spPr>
          <a:xfrm>
            <a:off x="3678767" y="4144465"/>
            <a:ext cx="5575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err="1">
                <a:solidFill>
                  <a:srgbClr val="096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clee</a:t>
            </a:r>
            <a:r>
              <a:rPr lang="en-US" sz="2800" b="1" dirty="0">
                <a:solidFill>
                  <a:srgbClr val="096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2800" b="1" dirty="0" err="1">
                <a:solidFill>
                  <a:srgbClr val="0963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upchurch</a:t>
            </a:r>
            <a:endParaRPr lang="en-US" sz="2800" b="1" dirty="0">
              <a:solidFill>
                <a:srgbClr val="0963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r"/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clee@lead4ward.com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B471B0-DBAB-8AC8-F941-B3D614F2A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552" y="3795053"/>
            <a:ext cx="1873562" cy="1873562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glow rad="101600">
              <a:srgbClr val="660066">
                <a:alpha val="6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397BD42-658A-6235-0F10-04DE4331E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6476" r="6489" b="5975"/>
          <a:stretch/>
        </p:blipFill>
        <p:spPr bwMode="auto">
          <a:xfrm>
            <a:off x="613886" y="4601932"/>
            <a:ext cx="1650344" cy="1652247"/>
          </a:xfrm>
          <a:prstGeom prst="ellipse">
            <a:avLst/>
          </a:prstGeom>
          <a:ln w="190500" cap="rnd">
            <a:solidFill>
              <a:schemeClr val="bg1"/>
            </a:solidFill>
            <a:prstDash val="solid"/>
          </a:ln>
          <a:effectLst>
            <a:glow rad="101600">
              <a:srgbClr val="660066">
                <a:alpha val="6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1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2D9D5-0D3D-B29B-9905-8AE9E939C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5FBC532-43EE-12E9-A6D8-4D5FA6E85BFB}"/>
                  </a:ext>
                </a:extLst>
              </p14:cNvPr>
              <p14:cNvContentPartPr/>
              <p14:nvPr/>
            </p14:nvContentPartPr>
            <p14:xfrm>
              <a:off x="4654294" y="5154457"/>
              <a:ext cx="1784520" cy="117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5FBC532-43EE-12E9-A6D8-4D5FA6E85B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0294" y="5046457"/>
                <a:ext cx="1892160" cy="3333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C138FEF7-3D66-8B86-D1CF-49751F830F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2725" t="1424" r="23672" b="3860"/>
          <a:stretch/>
        </p:blipFill>
        <p:spPr>
          <a:xfrm rot="16200000">
            <a:off x="2821199" y="-2814274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E221EE3-D9B7-60BD-6C58-A521AF255850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23BA1B-EAF1-77F0-F715-0EA29154B1A6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5391AB-3EBB-6D9B-EF0A-3512043C97B9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B007E36-7516-60B7-76E8-F6FC1ABD5DDB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F0F425C-0598-CF11-22AD-BF2DCFEC868E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6AA21D-8ED9-5409-5052-C6EFF48663AC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DA2918E-A06B-677B-DAB5-0E454A8798C5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E525A4-1EFE-3714-379C-C69E000E9631}"/>
              </a:ext>
            </a:extLst>
          </p:cNvPr>
          <p:cNvSpPr txBox="1"/>
          <p:nvPr/>
        </p:nvSpPr>
        <p:spPr>
          <a:xfrm>
            <a:off x="855355" y="163674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D80F9C-3510-7A34-0457-5DF5E31B7399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BF1747-257A-98EA-F5EA-E36DE6985424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4E124-FCBF-503F-24EB-83FC330E9DBE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145F3D-B709-5318-9315-008FCAD3705B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3197CA6-E77C-26E0-0AB3-5AAF82BB9F8C}"/>
              </a:ext>
            </a:extLst>
          </p:cNvPr>
          <p:cNvSpPr/>
          <p:nvPr/>
        </p:nvSpPr>
        <p:spPr>
          <a:xfrm>
            <a:off x="2451926" y="-932048"/>
            <a:ext cx="667657" cy="355600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141A1AB-183D-7860-0C3F-22537F0A7C4B}"/>
              </a:ext>
            </a:extLst>
          </p:cNvPr>
          <p:cNvSpPr/>
          <p:nvPr/>
        </p:nvSpPr>
        <p:spPr>
          <a:xfrm>
            <a:off x="7199930" y="7395435"/>
            <a:ext cx="729192" cy="1516350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1D2C103-8FF6-0D32-5092-223965D79BE7}"/>
                  </a:ext>
                </a:extLst>
              </p14:cNvPr>
              <p14:cNvContentPartPr/>
              <p14:nvPr/>
            </p14:nvContentPartPr>
            <p14:xfrm>
              <a:off x="4677963" y="4657875"/>
              <a:ext cx="1784520" cy="117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1D2C103-8FF6-0D32-5092-223965D79B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23963" y="4549875"/>
                <a:ext cx="1892160" cy="333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 descr="Male student hand on chin">
            <a:extLst>
              <a:ext uri="{FF2B5EF4-FFF2-40B4-BE49-F238E27FC236}">
                <a16:creationId xmlns:a16="http://schemas.microsoft.com/office/drawing/2014/main" id="{2613C86D-0788-86FF-4543-B0D76CB8C9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41" y="1878539"/>
            <a:ext cx="1517930" cy="4640442"/>
          </a:xfrm>
          <a:prstGeom prst="rect">
            <a:avLst/>
          </a:prstGeom>
        </p:spPr>
      </p:pic>
      <p:pic>
        <p:nvPicPr>
          <p:cNvPr id="21" name="Picture 20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CB5FDB42-8F48-A2D3-138C-5084E6A04E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flipH="1">
            <a:off x="4546861" y="1981199"/>
            <a:ext cx="1999386" cy="2362463"/>
          </a:xfrm>
          <a:prstGeom prst="rect">
            <a:avLst/>
          </a:prstGeom>
        </p:spPr>
      </p:pic>
      <p:pic>
        <p:nvPicPr>
          <p:cNvPr id="20" name="Picture 19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0FDFDFEF-2076-EC0D-0D70-FF2230F9C91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 rot="3516811">
            <a:off x="2152000" y="168774"/>
            <a:ext cx="1361885" cy="17815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501FA7-8126-7F39-44E6-126393558B1C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1D0F-7686-C980-B5BC-29615AF3896C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ECB33B-F157-323E-0CA1-6C4B6E78931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8782" y="-170038"/>
            <a:ext cx="8125941" cy="765961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C861411-4E9F-6E43-912C-CF3DBD5F29DD}"/>
                  </a:ext>
                </a:extLst>
              </p14:cNvPr>
              <p14:cNvContentPartPr/>
              <p14:nvPr/>
            </p14:nvContentPartPr>
            <p14:xfrm>
              <a:off x="11324970" y="2019251"/>
              <a:ext cx="851400" cy="79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C861411-4E9F-6E43-912C-CF3DBD5F29D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70970" y="1911251"/>
                <a:ext cx="95904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9FF0F35-4C09-D3E2-1A9F-6D05E1C2F784}"/>
                  </a:ext>
                </a:extLst>
              </p14:cNvPr>
              <p14:cNvContentPartPr/>
              <p14:nvPr/>
            </p14:nvContentPartPr>
            <p14:xfrm>
              <a:off x="5316570" y="2189171"/>
              <a:ext cx="6859800" cy="796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9FF0F35-4C09-D3E2-1A9F-6D05E1C2F78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62570" y="2081171"/>
                <a:ext cx="6967440" cy="10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0CAA068-C449-581C-F9BD-9AF8DC8B6DA1}"/>
                  </a:ext>
                </a:extLst>
              </p14:cNvPr>
              <p14:cNvContentPartPr/>
              <p14:nvPr/>
            </p14:nvContentPartPr>
            <p14:xfrm>
              <a:off x="5336010" y="2474651"/>
              <a:ext cx="6551280" cy="7182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0CAA068-C449-581C-F9BD-9AF8DC8B6DA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82010" y="2367011"/>
                <a:ext cx="6658920" cy="9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1575271-CC93-E26B-BDA9-0F2DEAEC1983}"/>
                  </a:ext>
                </a:extLst>
              </p14:cNvPr>
              <p14:cNvContentPartPr/>
              <p14:nvPr/>
            </p14:nvContentPartPr>
            <p14:xfrm>
              <a:off x="5349330" y="2732411"/>
              <a:ext cx="6710040" cy="71928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1575271-CC93-E26B-BDA9-0F2DEAEC198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95690" y="2624411"/>
                <a:ext cx="6817680" cy="9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ABB67DA-9EAE-664D-9AFF-EEA5EB5E2DDF}"/>
                  </a:ext>
                </a:extLst>
              </p14:cNvPr>
              <p14:cNvContentPartPr/>
              <p14:nvPr/>
            </p14:nvContentPartPr>
            <p14:xfrm>
              <a:off x="5374170" y="3330731"/>
              <a:ext cx="2635920" cy="3290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ABB67DA-9EAE-664D-9AFF-EEA5EB5E2DD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20530" y="3222731"/>
                <a:ext cx="2743560" cy="54468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21247E89-4855-AA83-4E35-A01E12D6E7B8}"/>
              </a:ext>
            </a:extLst>
          </p:cNvPr>
          <p:cNvSpPr/>
          <p:nvPr/>
        </p:nvSpPr>
        <p:spPr>
          <a:xfrm>
            <a:off x="855355" y="6521167"/>
            <a:ext cx="996837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en-US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ea.Texas.gov/academics/subject-areas/mathematics/middle-school-advanced-mathematics-program-</a:t>
            </a:r>
            <a:r>
              <a:rPr lang="en-US" b="0" cap="none" spc="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faq</a:t>
            </a:r>
            <a:endParaRPr lang="en-US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0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7FE14-C8D1-4E2E-5C88-C8B336A18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Tablet with solid fill">
            <a:extLst>
              <a:ext uri="{FF2B5EF4-FFF2-40B4-BE49-F238E27FC236}">
                <a16:creationId xmlns:a16="http://schemas.microsoft.com/office/drawing/2014/main" id="{DB3A7401-9B44-BF3D-689E-228073DB0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20560" y="-935290"/>
            <a:ext cx="9564623" cy="95646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8CE459-AAA5-24D2-7DA3-4E229F435A9F}"/>
              </a:ext>
            </a:extLst>
          </p:cNvPr>
          <p:cNvSpPr/>
          <p:nvPr/>
        </p:nvSpPr>
        <p:spPr>
          <a:xfrm>
            <a:off x="4548562" y="380314"/>
            <a:ext cx="76434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tore.lead4ward.com/pages/mathematics</a:t>
            </a:r>
          </a:p>
        </p:txBody>
      </p:sp>
      <p:pic>
        <p:nvPicPr>
          <p:cNvPr id="5" name="Picture 4" descr="Male student hand on chin">
            <a:extLst>
              <a:ext uri="{FF2B5EF4-FFF2-40B4-BE49-F238E27FC236}">
                <a16:creationId xmlns:a16="http://schemas.microsoft.com/office/drawing/2014/main" id="{859A5A11-63C3-BB15-2E8A-D41FE20D1D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978" y="2517099"/>
            <a:ext cx="1353224" cy="4136923"/>
          </a:xfrm>
          <a:prstGeom prst="rect">
            <a:avLst/>
          </a:prstGeom>
        </p:spPr>
      </p:pic>
      <p:pic>
        <p:nvPicPr>
          <p:cNvPr id="6" name="Picture 5" descr="A sign with white text&#10;&#10;AI-generated content may be incorrect.">
            <a:extLst>
              <a:ext uri="{FF2B5EF4-FFF2-40B4-BE49-F238E27FC236}">
                <a16:creationId xmlns:a16="http://schemas.microsoft.com/office/drawing/2014/main" id="{74FE7F7D-097A-0D88-6F70-A61D293B69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6873" r="8423" b="20322"/>
          <a:stretch/>
        </p:blipFill>
        <p:spPr>
          <a:xfrm rot="1220127">
            <a:off x="12871589" y="1370950"/>
            <a:ext cx="1728567" cy="1049498"/>
          </a:xfrm>
          <a:prstGeom prst="rect">
            <a:avLst/>
          </a:prstGeom>
        </p:spPr>
      </p:pic>
      <p:pic>
        <p:nvPicPr>
          <p:cNvPr id="8" name="Picture 7" descr="A black and white image of a pair of boots with Liberty Bell in the background&#10;&#10;AI-generated content may be incorrect.">
            <a:extLst>
              <a:ext uri="{FF2B5EF4-FFF2-40B4-BE49-F238E27FC236}">
                <a16:creationId xmlns:a16="http://schemas.microsoft.com/office/drawing/2014/main" id="{D10C1883-09E6-9FFF-7D9D-1B92B1D3F9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25" y="4488526"/>
            <a:ext cx="2351244" cy="2165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B0138D-FD41-6ABA-12C0-CE367A3B1F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4482" y="1705590"/>
            <a:ext cx="6667500" cy="4095750"/>
          </a:xfrm>
          <a:prstGeom prst="rect">
            <a:avLst/>
          </a:prstGeom>
        </p:spPr>
      </p:pic>
      <p:pic>
        <p:nvPicPr>
          <p:cNvPr id="11" name="Picture 10" descr="A group of colorful signs&#10;&#10;AI-generated content may be incorrect.">
            <a:extLst>
              <a:ext uri="{FF2B5EF4-FFF2-40B4-BE49-F238E27FC236}">
                <a16:creationId xmlns:a16="http://schemas.microsoft.com/office/drawing/2014/main" id="{71CD8EC8-44AC-FC56-F0EC-C3A8F2B2E0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0" t="20538" r="12068" b="57312"/>
          <a:stretch/>
        </p:blipFill>
        <p:spPr>
          <a:xfrm>
            <a:off x="2924482" y="423824"/>
            <a:ext cx="1794057" cy="12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C7B130-36C5-5C18-D1A7-D697E0250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14" y="414775"/>
            <a:ext cx="11266582" cy="6164535"/>
          </a:xfrm>
          <a:prstGeom prst="rect">
            <a:avLst/>
          </a:prstGeom>
        </p:spPr>
      </p:pic>
      <p:pic>
        <p:nvPicPr>
          <p:cNvPr id="10" name="Screen Recording 9">
            <a:hlinkClick r:id="" action="ppaction://media"/>
            <a:extLst>
              <a:ext uri="{FF2B5EF4-FFF2-40B4-BE49-F238E27FC236}">
                <a16:creationId xmlns:a16="http://schemas.microsoft.com/office/drawing/2014/main" id="{AD21C496-9BAE-0D76-834F-FD3C01088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89" y="526572"/>
            <a:ext cx="12055703" cy="54555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8492AA4-28BB-61BB-0FF2-31A9034C47C3}"/>
              </a:ext>
            </a:extLst>
          </p:cNvPr>
          <p:cNvSpPr/>
          <p:nvPr/>
        </p:nvSpPr>
        <p:spPr>
          <a:xfrm>
            <a:off x="1244222" y="6256144"/>
            <a:ext cx="97770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store.lead4ward.com/pages/mathematics</a:t>
            </a:r>
          </a:p>
        </p:txBody>
      </p:sp>
    </p:spTree>
    <p:extLst>
      <p:ext uri="{BB962C8B-B14F-4D97-AF65-F5344CB8AC3E}">
        <p14:creationId xmlns:p14="http://schemas.microsoft.com/office/powerpoint/2010/main" val="355294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43"/>
    </mc:Choice>
    <mc:Fallback xmlns="">
      <p:transition spd="slow" advTm="41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erson with curly hair and orange earrings holding up her hand&#10;&#10;AI-generated content may be incorrect.">
            <a:extLst>
              <a:ext uri="{FF2B5EF4-FFF2-40B4-BE49-F238E27FC236}">
                <a16:creationId xmlns:a16="http://schemas.microsoft.com/office/drawing/2014/main" id="{5A04BC27-98F0-D258-C290-20CF7984A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C33D8-32A5-3D13-A06A-1515623C2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40C615E2-9741-43F6-796C-42688A91CE4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202" y="-2821201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B6F5D6-CD19-4D4F-3F86-63E740CD0BEA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8C1B3D-169C-E96F-060F-D816EFC9006D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AC5AA78-141B-FD06-3741-A7B1508FBB28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70EBE0-B9E0-BBA9-9E75-1FB724224FBB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9D6A63-AC3D-6061-6250-81B4D3BA9F97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2C35EA2-1FA4-E9AD-371E-B7E2400C9DED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3BFF923-F132-666C-B05B-A35648E4F8A2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2F921-BD5C-CC1A-632E-5827E7303858}"/>
              </a:ext>
            </a:extLst>
          </p:cNvPr>
          <p:cNvSpPr txBox="1"/>
          <p:nvPr/>
        </p:nvSpPr>
        <p:spPr>
          <a:xfrm>
            <a:off x="304800" y="20828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C558B-7107-E99B-01AB-868332D8CD33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9493F9-3A66-E2B6-A7BC-7179F9B7DE5B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9A6CCE-45C7-ECD8-68DE-685FE198ED42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DF311E-1061-C145-276C-CF8C9EA215FE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038AD2-1493-F23B-3BF1-D876CC6B5817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721E14-C3D4-4DF7-2B7B-5EF8D488ADFE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BF658E3F-B903-C652-06DF-CE412C9398E2}"/>
              </a:ext>
            </a:extLst>
          </p:cNvPr>
          <p:cNvSpPr/>
          <p:nvPr/>
        </p:nvSpPr>
        <p:spPr>
          <a:xfrm>
            <a:off x="1614716" y="-36015"/>
            <a:ext cx="7855851" cy="6585615"/>
          </a:xfrm>
          <a:prstGeom prst="star5">
            <a:avLst/>
          </a:prstGeom>
          <a:solidFill>
            <a:srgbClr val="84C33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60</a:t>
            </a:r>
            <a:r>
              <a:rPr lang="en-US" sz="3600" baseline="30000" dirty="0">
                <a:solidFill>
                  <a:schemeClr val="tx1"/>
                </a:solidFill>
                <a:latin typeface="Century Gothic" panose="020B0502020202020204" pitchFamily="34" charset="0"/>
              </a:rPr>
              <a:t>th</a:t>
            </a:r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 percentile [STAAR]</a:t>
            </a:r>
          </a:p>
          <a:p>
            <a:pPr algn="ctr"/>
            <a:r>
              <a:rPr lang="en-US" sz="3600" b="1" i="1" dirty="0">
                <a:solidFill>
                  <a:schemeClr val="tx1"/>
                </a:solidFill>
                <a:latin typeface="Century Gothic" panose="020B0502020202020204" pitchFamily="34" charset="0"/>
              </a:rPr>
              <a:t>or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Top 40%</a:t>
            </a:r>
          </a:p>
        </p:txBody>
      </p:sp>
      <p:pic>
        <p:nvPicPr>
          <p:cNvPr id="20" name="Picture 19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F8FD73CA-66C1-C8E6-7996-1170000800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-233891" y="1710219"/>
            <a:ext cx="2400147" cy="2836000"/>
          </a:xfrm>
          <a:prstGeom prst="rect">
            <a:avLst/>
          </a:prstGeom>
        </p:spPr>
      </p:pic>
      <p:pic>
        <p:nvPicPr>
          <p:cNvPr id="2" name="Picture 1" descr="Male student arms raised smiling">
            <a:extLst>
              <a:ext uri="{FF2B5EF4-FFF2-40B4-BE49-F238E27FC236}">
                <a16:creationId xmlns:a16="http://schemas.microsoft.com/office/drawing/2014/main" id="{83D632D7-7B02-34C5-72D7-CF0855BD37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2" y="-36015"/>
            <a:ext cx="1193130" cy="2957013"/>
          </a:xfrm>
          <a:prstGeom prst="rect">
            <a:avLst/>
          </a:prstGeom>
        </p:spPr>
      </p:pic>
      <p:pic>
        <p:nvPicPr>
          <p:cNvPr id="9" name="Picture 8" descr="Male student arms raised smiling">
            <a:extLst>
              <a:ext uri="{FF2B5EF4-FFF2-40B4-BE49-F238E27FC236}">
                <a16:creationId xmlns:a16="http://schemas.microsoft.com/office/drawing/2014/main" id="{6FAA5659-5B85-4A72-A795-E2221150C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8" y="3256792"/>
            <a:ext cx="1193130" cy="2957013"/>
          </a:xfrm>
          <a:prstGeom prst="rect">
            <a:avLst/>
          </a:prstGeom>
        </p:spPr>
      </p:pic>
      <p:pic>
        <p:nvPicPr>
          <p:cNvPr id="21" name="Picture 20" descr="Male student arms raised smiling">
            <a:extLst>
              <a:ext uri="{FF2B5EF4-FFF2-40B4-BE49-F238E27FC236}">
                <a16:creationId xmlns:a16="http://schemas.microsoft.com/office/drawing/2014/main" id="{8443D2C9-3717-136A-5A97-CB4845F626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457" y="3375648"/>
            <a:ext cx="1193130" cy="29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18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0.01237 0.445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44753 0.004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0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111E-6 L 0.28958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a table&#10;&#10;AI-generated content may be incorrect.">
            <a:extLst>
              <a:ext uri="{FF2B5EF4-FFF2-40B4-BE49-F238E27FC236}">
                <a16:creationId xmlns:a16="http://schemas.microsoft.com/office/drawing/2014/main" id="{7B7B5C6E-419E-F190-30E8-F968F4F54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7" y="0"/>
            <a:ext cx="1225099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27A562-6128-4289-9221-8EEE82F35C87}"/>
              </a:ext>
            </a:extLst>
          </p:cNvPr>
          <p:cNvSpPr/>
          <p:nvPr/>
        </p:nvSpPr>
        <p:spPr>
          <a:xfrm rot="21188182">
            <a:off x="4345362" y="2967335"/>
            <a:ext cx="35012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84C3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TEKS??</a:t>
            </a:r>
          </a:p>
        </p:txBody>
      </p:sp>
    </p:spTree>
    <p:extLst>
      <p:ext uri="{BB962C8B-B14F-4D97-AF65-F5344CB8AC3E}">
        <p14:creationId xmlns:p14="http://schemas.microsoft.com/office/powerpoint/2010/main" val="350470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D425E-A8F8-92DE-B827-6517A7F3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688" y="1219200"/>
            <a:ext cx="4234519" cy="5417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F7C2C-1ABB-CCB8-2B33-C937511A8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24" y="1659194"/>
            <a:ext cx="5443859" cy="4166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group of colorful signs&#10;&#10;AI-generated content may be incorrect.">
            <a:extLst>
              <a:ext uri="{FF2B5EF4-FFF2-40B4-BE49-F238E27FC236}">
                <a16:creationId xmlns:a16="http://schemas.microsoft.com/office/drawing/2014/main" id="{F44E8DA2-3121-BA8F-8F5C-BBDAC3163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0" t="20538" r="12068" b="57312"/>
          <a:stretch/>
        </p:blipFill>
        <p:spPr>
          <a:xfrm>
            <a:off x="1170368" y="700816"/>
            <a:ext cx="1469593" cy="1036768"/>
          </a:xfrm>
          <a:prstGeom prst="rect">
            <a:avLst/>
          </a:prstGeom>
        </p:spPr>
      </p:pic>
      <p:pic>
        <p:nvPicPr>
          <p:cNvPr id="7" name="Picture 6" descr="A group of colorful signs&#10;&#10;AI-generated content may be incorrect.">
            <a:extLst>
              <a:ext uri="{FF2B5EF4-FFF2-40B4-BE49-F238E27FC236}">
                <a16:creationId xmlns:a16="http://schemas.microsoft.com/office/drawing/2014/main" id="{00D5C2AB-ED46-F184-1154-8360C6E2A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0" t="20538" r="12068" b="57312"/>
          <a:stretch/>
        </p:blipFill>
        <p:spPr>
          <a:xfrm>
            <a:off x="6683806" y="221226"/>
            <a:ext cx="1469593" cy="10367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59F56A-528A-B473-3CFD-63951A9C4875}"/>
              </a:ext>
            </a:extLst>
          </p:cNvPr>
          <p:cNvSpPr/>
          <p:nvPr/>
        </p:nvSpPr>
        <p:spPr>
          <a:xfrm>
            <a:off x="0" y="281072"/>
            <a:ext cx="5442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ead4ward.com/resources</a:t>
            </a:r>
          </a:p>
        </p:txBody>
      </p:sp>
    </p:spTree>
    <p:extLst>
      <p:ext uri="{BB962C8B-B14F-4D97-AF65-F5344CB8AC3E}">
        <p14:creationId xmlns:p14="http://schemas.microsoft.com/office/powerpoint/2010/main" val="392067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51F907-846F-2951-0B21-7D649C752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591974"/>
            <a:ext cx="10506075" cy="2324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59C224-0701-1C73-E3C2-074D9C708003}"/>
              </a:ext>
            </a:extLst>
          </p:cNvPr>
          <p:cNvSpPr/>
          <p:nvPr/>
        </p:nvSpPr>
        <p:spPr>
          <a:xfrm>
            <a:off x="342229" y="54527"/>
            <a:ext cx="54425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</a:t>
            </a:r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ead4ward.com/resources</a:t>
            </a: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47E4C3FD-25C3-1033-0B6D-94783E007567}"/>
              </a:ext>
            </a:extLst>
          </p:cNvPr>
          <p:cNvSpPr/>
          <p:nvPr/>
        </p:nvSpPr>
        <p:spPr>
          <a:xfrm>
            <a:off x="1281868" y="1350235"/>
            <a:ext cx="1042587" cy="1051133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CCCF1F-E890-2A87-2312-BF34C2FD5E06}"/>
              </a:ext>
            </a:extLst>
          </p:cNvPr>
          <p:cNvSpPr/>
          <p:nvPr/>
        </p:nvSpPr>
        <p:spPr>
          <a:xfrm>
            <a:off x="2324455" y="2401368"/>
            <a:ext cx="2991029" cy="514706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CF5CB-1F16-EBA5-C804-B8DEF6592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65" y="2996740"/>
            <a:ext cx="10195138" cy="58025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BE42284-4D77-7C27-96AD-2579FD37218D}"/>
                  </a:ext>
                </a:extLst>
              </p14:cNvPr>
              <p14:cNvContentPartPr/>
              <p14:nvPr/>
            </p14:nvContentPartPr>
            <p14:xfrm>
              <a:off x="2682968" y="3147592"/>
              <a:ext cx="401760" cy="45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BE42284-4D77-7C27-96AD-2579FD3721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28968" y="3039952"/>
                <a:ext cx="50940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51E207C-91A8-AD03-6405-E84B2D3EE27A}"/>
                  </a:ext>
                </a:extLst>
              </p14:cNvPr>
              <p14:cNvContentPartPr/>
              <p14:nvPr/>
            </p14:nvContentPartPr>
            <p14:xfrm>
              <a:off x="4511768" y="3131752"/>
              <a:ext cx="954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51E207C-91A8-AD03-6405-E84B2D3EE27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57768" y="3024112"/>
                <a:ext cx="1062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6074746-4815-E7CC-071B-00FC95520460}"/>
                  </a:ext>
                </a:extLst>
              </p14:cNvPr>
              <p14:cNvContentPartPr/>
              <p14:nvPr/>
            </p14:nvContentPartPr>
            <p14:xfrm>
              <a:off x="2637608" y="4045432"/>
              <a:ext cx="425880" cy="17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6074746-4815-E7CC-071B-00FC9552046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83608" y="3937432"/>
                <a:ext cx="53352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5B329A9-7ED9-520D-B788-465E1DA2E272}"/>
                  </a:ext>
                </a:extLst>
              </p14:cNvPr>
              <p14:cNvContentPartPr/>
              <p14:nvPr/>
            </p14:nvContentPartPr>
            <p14:xfrm>
              <a:off x="4541288" y="3986032"/>
              <a:ext cx="779040" cy="76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5B329A9-7ED9-520D-B788-465E1DA2E27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87288" y="3878032"/>
                <a:ext cx="88668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C9E2423-A041-56DF-504C-CB3F66B16534}"/>
                  </a:ext>
                </a:extLst>
              </p14:cNvPr>
              <p14:cNvContentPartPr/>
              <p14:nvPr/>
            </p14:nvContentPartPr>
            <p14:xfrm>
              <a:off x="2637608" y="5066032"/>
              <a:ext cx="5400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C9E2423-A041-56DF-504C-CB3F66B165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83608" y="4958392"/>
                <a:ext cx="647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B7CFEF5-CD0B-E6CE-CC50-1A86C1ECD838}"/>
                  </a:ext>
                </a:extLst>
              </p14:cNvPr>
              <p14:cNvContentPartPr/>
              <p14:nvPr/>
            </p14:nvContentPartPr>
            <p14:xfrm>
              <a:off x="4571888" y="5005912"/>
              <a:ext cx="794520" cy="30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B7CFEF5-CD0B-E6CE-CC50-1A86C1ECD83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17888" y="4897912"/>
                <a:ext cx="902160" cy="24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17661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3096B-F60D-FFD4-F58E-47DD834E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1706ED-AF0D-2CE0-DA6E-64B206AEE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76" y="257976"/>
            <a:ext cx="1072680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A1D0B46-B342-F465-EA57-11A98EA66FFB}"/>
                  </a:ext>
                </a:extLst>
              </p14:cNvPr>
              <p14:cNvContentPartPr/>
              <p14:nvPr/>
            </p14:nvContentPartPr>
            <p14:xfrm>
              <a:off x="551739" y="3070042"/>
              <a:ext cx="1358640" cy="1877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A1D0B46-B342-F465-EA57-11A98EA66F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2739" y="3061042"/>
                <a:ext cx="1376280" cy="18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041E7E7-1600-8022-39AC-E063E69B7334}"/>
                  </a:ext>
                </a:extLst>
              </p14:cNvPr>
              <p14:cNvContentPartPr/>
              <p14:nvPr/>
            </p14:nvContentPartPr>
            <p14:xfrm>
              <a:off x="7799259" y="2688082"/>
              <a:ext cx="1602360" cy="851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041E7E7-1600-8022-39AC-E063E69B733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90259" y="2679442"/>
                <a:ext cx="1620000" cy="86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F9C497C-1191-7047-C195-B6A62E4F17E8}"/>
                  </a:ext>
                </a:extLst>
              </p14:cNvPr>
              <p14:cNvContentPartPr/>
              <p14:nvPr/>
            </p14:nvContentPartPr>
            <p14:xfrm>
              <a:off x="5195739" y="3988762"/>
              <a:ext cx="821160" cy="637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F9C497C-1191-7047-C195-B6A62E4F17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86739" y="3980122"/>
                <a:ext cx="838800" cy="6555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3BEFF302-88F1-9100-F1AD-B0D553BF9476}"/>
              </a:ext>
            </a:extLst>
          </p:cNvPr>
          <p:cNvSpPr/>
          <p:nvPr/>
        </p:nvSpPr>
        <p:spPr>
          <a:xfrm>
            <a:off x="5145741" y="89647"/>
            <a:ext cx="1051859" cy="860611"/>
          </a:xfrm>
          <a:prstGeom prst="downArrow">
            <a:avLst/>
          </a:prstGeom>
          <a:solidFill>
            <a:srgbClr val="0963A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ECC929-C6C6-6495-9267-CEAF4CDE61B6}"/>
              </a:ext>
            </a:extLst>
          </p:cNvPr>
          <p:cNvSpPr/>
          <p:nvPr/>
        </p:nvSpPr>
        <p:spPr>
          <a:xfrm rot="5400000">
            <a:off x="10271684" y="1133485"/>
            <a:ext cx="3190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84C3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snapshot</a:t>
            </a:r>
          </a:p>
        </p:txBody>
      </p:sp>
      <p:pic>
        <p:nvPicPr>
          <p:cNvPr id="2" name="Picture 1" descr="A group of colorful signs&#10;&#10;AI-generated content may be incorrect.">
            <a:extLst>
              <a:ext uri="{FF2B5EF4-FFF2-40B4-BE49-F238E27FC236}">
                <a16:creationId xmlns:a16="http://schemas.microsoft.com/office/drawing/2014/main" id="{8CD85056-6394-CDCB-6917-7506856855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0" t="20538" r="12068" b="57312"/>
          <a:stretch/>
        </p:blipFill>
        <p:spPr>
          <a:xfrm rot="21223536">
            <a:off x="-16877" y="-121585"/>
            <a:ext cx="1264189" cy="8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2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1953 0.3162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4CAFA-A870-ECE4-8B00-684F71D64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BF85FE1-F4B5-172A-442F-441A90761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467" y="850105"/>
            <a:ext cx="8338198" cy="5866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7303151E-30FE-0174-0A9D-DAD9B93528E0}"/>
              </a:ext>
            </a:extLst>
          </p:cNvPr>
          <p:cNvSpPr/>
          <p:nvPr/>
        </p:nvSpPr>
        <p:spPr>
          <a:xfrm>
            <a:off x="5432416" y="5466085"/>
            <a:ext cx="1051859" cy="860611"/>
          </a:xfrm>
          <a:prstGeom prst="downArrow">
            <a:avLst/>
          </a:prstGeom>
          <a:solidFill>
            <a:srgbClr val="84C3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C03528-6E80-1A38-E84D-B21E5541612F}"/>
              </a:ext>
            </a:extLst>
          </p:cNvPr>
          <p:cNvSpPr/>
          <p:nvPr/>
        </p:nvSpPr>
        <p:spPr>
          <a:xfrm rot="16200000">
            <a:off x="-1031654" y="2764362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rgbClr val="84C3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scaffold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048D39D-E256-4006-66E7-43BB58C725D4}"/>
              </a:ext>
            </a:extLst>
          </p:cNvPr>
          <p:cNvSpPr/>
          <p:nvPr/>
        </p:nvSpPr>
        <p:spPr>
          <a:xfrm>
            <a:off x="1814147" y="0"/>
            <a:ext cx="1051859" cy="860611"/>
          </a:xfrm>
          <a:prstGeom prst="downArrow">
            <a:avLst/>
          </a:prstGeom>
          <a:solidFill>
            <a:srgbClr val="84C33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421DE63-93F5-3D5D-E5B9-D0CF0F36E4BE}"/>
              </a:ext>
            </a:extLst>
          </p:cNvPr>
          <p:cNvSpPr/>
          <p:nvPr/>
        </p:nvSpPr>
        <p:spPr>
          <a:xfrm>
            <a:off x="1072621" y="1710716"/>
            <a:ext cx="923331" cy="55983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colorful signs&#10;&#10;AI-generated content may be incorrect.">
            <a:extLst>
              <a:ext uri="{FF2B5EF4-FFF2-40B4-BE49-F238E27FC236}">
                <a16:creationId xmlns:a16="http://schemas.microsoft.com/office/drawing/2014/main" id="{564A8E9E-D197-983E-345A-944B36B49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0" t="20538" r="12068" b="57312"/>
          <a:stretch/>
        </p:blipFill>
        <p:spPr>
          <a:xfrm>
            <a:off x="6297561" y="-41755"/>
            <a:ext cx="1264189" cy="89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24883 -0.000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22222E-6 L -1.25E-6 0.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0" grpId="1" animBg="1"/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D7DC037-EF5D-F692-0FD9-7BA9C3C3A368}"/>
              </a:ext>
            </a:extLst>
          </p:cNvPr>
          <p:cNvSpPr txBox="1">
            <a:spLocks/>
          </p:cNvSpPr>
          <p:nvPr/>
        </p:nvSpPr>
        <p:spPr>
          <a:xfrm>
            <a:off x="2328132" y="2248343"/>
            <a:ext cx="8339868" cy="2866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altLang="en-US" sz="2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7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dancing&#10;&#10;AI-generated content may be incorrect.">
            <a:extLst>
              <a:ext uri="{FF2B5EF4-FFF2-40B4-BE49-F238E27FC236}">
                <a16:creationId xmlns:a16="http://schemas.microsoft.com/office/drawing/2014/main" id="{4270FB50-359A-FDDD-0947-653D905237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b="1332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E262E-DC39-D3F2-636D-3C88F0FBB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7C2023E7-BDE0-9F06-157B-39BED8E3A9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202" y="-2821201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2304B0-C915-D3F8-6382-807155DC4041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2BAD80-8D1F-EA9F-592E-335645CE6CF3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A8491E-E02F-569C-9355-8C542A0F26A4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90D780-843B-6623-1C69-A00F5CB4FD92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FA473B-DE83-2433-59BD-115BDBECC169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2F1D80-0A10-88A1-3938-02213C00A0AC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526673-0C53-99F4-5F87-D8A6B752F14B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76498-B212-3388-2A68-4B9B09861897}"/>
              </a:ext>
            </a:extLst>
          </p:cNvPr>
          <p:cNvSpPr txBox="1"/>
          <p:nvPr/>
        </p:nvSpPr>
        <p:spPr>
          <a:xfrm>
            <a:off x="304800" y="20828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CF744-86A0-B098-3A3B-9F61068C6D2B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6C6D8-1BCB-0A9E-53EE-FBBC0B6BA10A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FB2B1D-421D-206E-4161-E8859B491848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329808-FFD4-1A8C-656D-566450D9FF47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B521568-ED09-D5BB-62BF-3BA927330FE7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84996-C76B-62FD-E278-47323A139158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6A5C5CC3-AA00-77DB-1281-DD1640CB210F}"/>
              </a:ext>
            </a:extLst>
          </p:cNvPr>
          <p:cNvSpPr/>
          <p:nvPr/>
        </p:nvSpPr>
        <p:spPr>
          <a:xfrm>
            <a:off x="2922102" y="3425075"/>
            <a:ext cx="5339313" cy="1353066"/>
          </a:xfrm>
          <a:prstGeom prst="rightArrow">
            <a:avLst/>
          </a:prstGeom>
          <a:solidFill>
            <a:srgbClr val="767171">
              <a:alpha val="54118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Male student finger on forehead">
            <a:extLst>
              <a:ext uri="{FF2B5EF4-FFF2-40B4-BE49-F238E27FC236}">
                <a16:creationId xmlns:a16="http://schemas.microsoft.com/office/drawing/2014/main" id="{D001593E-97B4-9764-80B6-97289729E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5" y="1924915"/>
            <a:ext cx="1398669" cy="400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73685 0.000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3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BF802-1D40-78D1-B03F-ADD58DC61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grey maze with arrows and circles&#10;&#10;AI-generated content may be incorrect.">
            <a:extLst>
              <a:ext uri="{FF2B5EF4-FFF2-40B4-BE49-F238E27FC236}">
                <a16:creationId xmlns:a16="http://schemas.microsoft.com/office/drawing/2014/main" id="{73AB264F-1E30-F418-470C-657A0835F9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25" t="1424" r="23672" b="3860"/>
          <a:stretch/>
        </p:blipFill>
        <p:spPr>
          <a:xfrm rot="16200000">
            <a:off x="2821202" y="-2821201"/>
            <a:ext cx="6549600" cy="121920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24B775B-80B7-8212-4288-166ABA4FEE96}"/>
              </a:ext>
            </a:extLst>
          </p:cNvPr>
          <p:cNvSpPr/>
          <p:nvPr/>
        </p:nvSpPr>
        <p:spPr>
          <a:xfrm>
            <a:off x="159656" y="137885"/>
            <a:ext cx="2329543" cy="1843315"/>
          </a:xfrm>
          <a:prstGeom prst="roundRect">
            <a:avLst/>
          </a:prstGeom>
          <a:noFill/>
          <a:ln w="57150">
            <a:solidFill>
              <a:srgbClr val="84C3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A28915-7C9C-FD9C-E8F2-E1DF7A3008C7}"/>
              </a:ext>
            </a:extLst>
          </p:cNvPr>
          <p:cNvSpPr/>
          <p:nvPr/>
        </p:nvSpPr>
        <p:spPr>
          <a:xfrm>
            <a:off x="3399972" y="428168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B656A94-7B8C-14F4-C4BD-924857E7581E}"/>
              </a:ext>
            </a:extLst>
          </p:cNvPr>
          <p:cNvSpPr/>
          <p:nvPr/>
        </p:nvSpPr>
        <p:spPr>
          <a:xfrm>
            <a:off x="6408057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C7F5FD-8D86-A02C-69E2-8B28B2DA2642}"/>
              </a:ext>
            </a:extLst>
          </p:cNvPr>
          <p:cNvSpPr/>
          <p:nvPr/>
        </p:nvSpPr>
        <p:spPr>
          <a:xfrm>
            <a:off x="9416142" y="428167"/>
            <a:ext cx="2329543" cy="1843315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EC6116-CD1E-14FD-FEE6-1CFFCD734094}"/>
              </a:ext>
            </a:extLst>
          </p:cNvPr>
          <p:cNvSpPr/>
          <p:nvPr/>
        </p:nvSpPr>
        <p:spPr>
          <a:xfrm>
            <a:off x="1324427" y="3860796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ADV6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6 STAAR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F2F83F-B106-3BD6-CEFC-F911262BE84C}"/>
              </a:ext>
            </a:extLst>
          </p:cNvPr>
          <p:cNvSpPr/>
          <p:nvPr/>
        </p:nvSpPr>
        <p:spPr>
          <a:xfrm>
            <a:off x="4332512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 ADV7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Grade 7 STAAR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OR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Grade 8 STAAR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A1F8C2-11FA-E57D-5542-785C00727A19}"/>
              </a:ext>
            </a:extLst>
          </p:cNvPr>
          <p:cNvSpPr/>
          <p:nvPr/>
        </p:nvSpPr>
        <p:spPr>
          <a:xfrm>
            <a:off x="7340597" y="3860795"/>
            <a:ext cx="2329543" cy="1843315"/>
          </a:xfrm>
          <a:prstGeom prst="roundRect">
            <a:avLst/>
          </a:prstGeom>
          <a:noFill/>
          <a:ln w="57150">
            <a:solidFill>
              <a:srgbClr val="6600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84C33F"/>
                </a:solidFill>
              </a:rPr>
              <a:t>GradeADV8 TEKS</a:t>
            </a:r>
          </a:p>
          <a:p>
            <a:pPr algn="ctr"/>
            <a:r>
              <a:rPr lang="en-US" b="1" dirty="0">
                <a:solidFill>
                  <a:srgbClr val="660066"/>
                </a:solidFill>
              </a:rPr>
              <a:t>Algebra 1 EOC STAAR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D9054-7DE1-10D8-242E-565FF01D92F6}"/>
              </a:ext>
            </a:extLst>
          </p:cNvPr>
          <p:cNvSpPr txBox="1"/>
          <p:nvPr/>
        </p:nvSpPr>
        <p:spPr>
          <a:xfrm>
            <a:off x="304800" y="208280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FD07A0-A74C-0EE4-6E92-002E1C587D3F}"/>
              </a:ext>
            </a:extLst>
          </p:cNvPr>
          <p:cNvSpPr txBox="1"/>
          <p:nvPr/>
        </p:nvSpPr>
        <p:spPr>
          <a:xfrm>
            <a:off x="356688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regular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64C1B-8A90-3573-DDD2-B19FF6AB01C7}"/>
              </a:ext>
            </a:extLst>
          </p:cNvPr>
          <p:cNvSpPr txBox="1"/>
          <p:nvPr/>
        </p:nvSpPr>
        <p:spPr>
          <a:xfrm>
            <a:off x="6662055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regular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779733-3822-6D51-CC62-0C638EE019D9}"/>
              </a:ext>
            </a:extLst>
          </p:cNvPr>
          <p:cNvSpPr txBox="1"/>
          <p:nvPr/>
        </p:nvSpPr>
        <p:spPr>
          <a:xfrm>
            <a:off x="9615713" y="2344445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regular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BD9B20-911D-5EDA-E382-68653ACC4223}"/>
              </a:ext>
            </a:extLst>
          </p:cNvPr>
          <p:cNvSpPr txBox="1"/>
          <p:nvPr/>
        </p:nvSpPr>
        <p:spPr>
          <a:xfrm>
            <a:off x="1469572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6 advanced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63C5D-5CC2-947E-8C5A-273D2BC38AB5}"/>
              </a:ext>
            </a:extLst>
          </p:cNvPr>
          <p:cNvSpPr txBox="1"/>
          <p:nvPr/>
        </p:nvSpPr>
        <p:spPr>
          <a:xfrm>
            <a:off x="4532083" y="5704110"/>
            <a:ext cx="193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7 advanced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643213-397B-D1BC-9805-4732D2E1B5F0}"/>
              </a:ext>
            </a:extLst>
          </p:cNvPr>
          <p:cNvSpPr txBox="1"/>
          <p:nvPr/>
        </p:nvSpPr>
        <p:spPr>
          <a:xfrm>
            <a:off x="7540168" y="5704110"/>
            <a:ext cx="193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grade 8 advanced</a:t>
            </a:r>
          </a:p>
          <a:p>
            <a:pPr algn="ctr"/>
            <a:r>
              <a:rPr lang="en-US" dirty="0" err="1"/>
              <a:t>Alg</a:t>
            </a:r>
            <a:r>
              <a:rPr lang="en-US" dirty="0"/>
              <a:t> 1</a:t>
            </a:r>
          </a:p>
        </p:txBody>
      </p:sp>
      <p:pic>
        <p:nvPicPr>
          <p:cNvPr id="2" name="Picture 1" descr="Male student arms raised smiling">
            <a:extLst>
              <a:ext uri="{FF2B5EF4-FFF2-40B4-BE49-F238E27FC236}">
                <a16:creationId xmlns:a16="http://schemas.microsoft.com/office/drawing/2014/main" id="{188C4B46-1A44-DB4B-6D37-2AFC5BA8F6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198" y="1752106"/>
            <a:ext cx="1930399" cy="4784236"/>
          </a:xfrm>
          <a:prstGeom prst="rect">
            <a:avLst/>
          </a:prstGeom>
        </p:spPr>
      </p:pic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07EFEF9A-ADF4-8815-AB81-B4C6293E7547}"/>
              </a:ext>
            </a:extLst>
          </p:cNvPr>
          <p:cNvSpPr/>
          <p:nvPr/>
        </p:nvSpPr>
        <p:spPr>
          <a:xfrm>
            <a:off x="854242" y="674136"/>
            <a:ext cx="870188" cy="733559"/>
          </a:xfrm>
          <a:prstGeom prst="star5">
            <a:avLst/>
          </a:prstGeom>
          <a:solidFill>
            <a:srgbClr val="84C33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ADE29C58-BFD6-98E8-6F96-4308B0A09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1663194" y="1943946"/>
            <a:ext cx="1560023" cy="1843314"/>
          </a:xfrm>
          <a:prstGeom prst="rect">
            <a:avLst/>
          </a:prstGeom>
        </p:spPr>
      </p:pic>
      <p:pic>
        <p:nvPicPr>
          <p:cNvPr id="23" name="Picture 22" descr="A wooden ladder on a black background&#10;&#10;AI-generated content may be incorrect.">
            <a:extLst>
              <a:ext uri="{FF2B5EF4-FFF2-40B4-BE49-F238E27FC236}">
                <a16:creationId xmlns:a16="http://schemas.microsoft.com/office/drawing/2014/main" id="{EF41CA04-8975-5818-96E9-5DC46679A9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4915684" y="2144481"/>
            <a:ext cx="1560023" cy="1843314"/>
          </a:xfrm>
          <a:prstGeom prst="rect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F0665836-FDEE-E091-42AB-CAEFE27887E2}"/>
              </a:ext>
            </a:extLst>
          </p:cNvPr>
          <p:cNvSpPr/>
          <p:nvPr/>
        </p:nvSpPr>
        <p:spPr>
          <a:xfrm>
            <a:off x="2855813" y="4143423"/>
            <a:ext cx="5339313" cy="1353066"/>
          </a:xfrm>
          <a:prstGeom prst="rightArrow">
            <a:avLst/>
          </a:prstGeom>
          <a:solidFill>
            <a:srgbClr val="767171">
              <a:alpha val="36078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AAA20B5F-C080-B3F9-F7C2-F62F93599A94}"/>
              </a:ext>
            </a:extLst>
          </p:cNvPr>
          <p:cNvSpPr/>
          <p:nvPr/>
        </p:nvSpPr>
        <p:spPr>
          <a:xfrm>
            <a:off x="5029267" y="690807"/>
            <a:ext cx="5339313" cy="1353066"/>
          </a:xfrm>
          <a:prstGeom prst="rightArrow">
            <a:avLst/>
          </a:prstGeom>
          <a:solidFill>
            <a:srgbClr val="767171">
              <a:alpha val="34118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2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mputer with a blank screen&#10;&#10;AI-generated content may be incorrect.">
            <a:extLst>
              <a:ext uri="{FF2B5EF4-FFF2-40B4-BE49-F238E27FC236}">
                <a16:creationId xmlns:a16="http://schemas.microsoft.com/office/drawing/2014/main" id="{77AC7B64-E05C-3046-12F0-9D31A4792A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1654" r="3719" b="10095"/>
          <a:stretch/>
        </p:blipFill>
        <p:spPr>
          <a:xfrm>
            <a:off x="263769" y="446654"/>
            <a:ext cx="11664462" cy="65828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0AEA7A-814D-D35A-091C-C0083FE931BE}"/>
              </a:ext>
            </a:extLst>
          </p:cNvPr>
          <p:cNvSpPr/>
          <p:nvPr/>
        </p:nvSpPr>
        <p:spPr>
          <a:xfrm>
            <a:off x="1790540" y="849743"/>
            <a:ext cx="314380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</a:t>
            </a:r>
            <a:r>
              <a: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ead4ward.com/resources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BF870B-4D68-9D90-354F-CB674B5B0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6819" y="1640171"/>
            <a:ext cx="6292185" cy="442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037B03-9A01-12AE-4767-1AA890D95B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623"/>
          <a:stretch/>
        </p:blipFill>
        <p:spPr>
          <a:xfrm>
            <a:off x="2366345" y="1622163"/>
            <a:ext cx="6998836" cy="4544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1" descr="Male student hand on chin">
            <a:extLst>
              <a:ext uri="{FF2B5EF4-FFF2-40B4-BE49-F238E27FC236}">
                <a16:creationId xmlns:a16="http://schemas.microsoft.com/office/drawing/2014/main" id="{E8B19FF2-A2E2-D4E4-0320-E9F836200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2498502"/>
            <a:ext cx="1317841" cy="4028754"/>
          </a:xfrm>
          <a:prstGeom prst="rect">
            <a:avLst/>
          </a:prstGeom>
        </p:spPr>
      </p:pic>
      <p:pic>
        <p:nvPicPr>
          <p:cNvPr id="10" name="Picture 9" descr="A group of colorful signs&#10;&#10;AI-generated content may be incorrect.">
            <a:extLst>
              <a:ext uri="{FF2B5EF4-FFF2-40B4-BE49-F238E27FC236}">
                <a16:creationId xmlns:a16="http://schemas.microsoft.com/office/drawing/2014/main" id="{90151046-2384-D147-EC03-0E3BE9982C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0" t="20538" r="12068" b="57312"/>
          <a:stretch/>
        </p:blipFill>
        <p:spPr>
          <a:xfrm>
            <a:off x="7211917" y="438397"/>
            <a:ext cx="1703484" cy="12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70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3D687-EC08-6409-FEE1-C6A096EC4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using a computer&#10;&#10;AI-generated content may be incorrect.">
            <a:extLst>
              <a:ext uri="{FF2B5EF4-FFF2-40B4-BE49-F238E27FC236}">
                <a16:creationId xmlns:a16="http://schemas.microsoft.com/office/drawing/2014/main" id="{B2945354-8E1B-6E13-91C3-2ABDC0C146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348" y="0"/>
            <a:ext cx="1232434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EA801-2BB5-565E-BC15-70CF60EA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525" y="959130"/>
            <a:ext cx="6802351" cy="350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6392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38858-7491-C785-465C-090FA20E8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Tablet with solid fill">
            <a:extLst>
              <a:ext uri="{FF2B5EF4-FFF2-40B4-BE49-F238E27FC236}">
                <a16:creationId xmlns:a16="http://schemas.microsoft.com/office/drawing/2014/main" id="{947ACF97-4545-421E-95A3-047FFC215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605307" y="-1326337"/>
            <a:ext cx="9747953" cy="9747953"/>
          </a:xfrm>
          <a:prstGeom prst="rect">
            <a:avLst/>
          </a:prstGeom>
        </p:spPr>
      </p:pic>
      <p:pic>
        <p:nvPicPr>
          <p:cNvPr id="2" name="Picture 1" descr="Male student hand on chin">
            <a:extLst>
              <a:ext uri="{FF2B5EF4-FFF2-40B4-BE49-F238E27FC236}">
                <a16:creationId xmlns:a16="http://schemas.microsoft.com/office/drawing/2014/main" id="{BE93CF3B-5EE9-8758-6FE0-AFC3B7E7D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646" y="2217558"/>
            <a:ext cx="1517930" cy="4640442"/>
          </a:xfrm>
          <a:prstGeom prst="rect">
            <a:avLst/>
          </a:prstGeom>
        </p:spPr>
      </p:pic>
      <p:pic>
        <p:nvPicPr>
          <p:cNvPr id="3" name="Picture 2" descr="A sign with white text&#10;&#10;AI-generated content may be incorrect.">
            <a:extLst>
              <a:ext uri="{FF2B5EF4-FFF2-40B4-BE49-F238E27FC236}">
                <a16:creationId xmlns:a16="http://schemas.microsoft.com/office/drawing/2014/main" id="{07C14F7E-18EB-07C9-FFDE-CCC6DA2130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6873" r="8423" b="20322"/>
          <a:stretch/>
        </p:blipFill>
        <p:spPr>
          <a:xfrm rot="644078">
            <a:off x="8468034" y="715986"/>
            <a:ext cx="2160638" cy="1311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0D1473-BB2A-248C-1D31-11FD98F06C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666"/>
          <a:stretch/>
        </p:blipFill>
        <p:spPr>
          <a:xfrm>
            <a:off x="437996" y="1206821"/>
            <a:ext cx="7661346" cy="46816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A8C986-EB4A-E2CF-B74D-4A45FC7A2B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6619" y="289789"/>
            <a:ext cx="7108149" cy="678708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DBA09E-2521-BFBB-D591-644B1EE018B7}"/>
              </a:ext>
            </a:extLst>
          </p:cNvPr>
          <p:cNvSpPr txBox="1"/>
          <p:nvPr/>
        </p:nvSpPr>
        <p:spPr>
          <a:xfrm>
            <a:off x="2022390" y="7295754"/>
            <a:ext cx="10169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https://lead4ward.com/ms-adv-math-landing/</a:t>
            </a:r>
          </a:p>
        </p:txBody>
      </p:sp>
    </p:spTree>
    <p:extLst>
      <p:ext uri="{BB962C8B-B14F-4D97-AF65-F5344CB8AC3E}">
        <p14:creationId xmlns:p14="http://schemas.microsoft.com/office/powerpoint/2010/main" val="106175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B6908B-5882-D153-6842-E965B013E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1642EE-DCA9-4EDD-42D1-F36A09A45B62}"/>
              </a:ext>
            </a:extLst>
          </p:cNvPr>
          <p:cNvSpPr/>
          <p:nvPr/>
        </p:nvSpPr>
        <p:spPr>
          <a:xfrm>
            <a:off x="1113584" y="1014813"/>
            <a:ext cx="10451506" cy="440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55FB13-B424-99AB-2465-16E023EBDA97}"/>
              </a:ext>
            </a:extLst>
          </p:cNvPr>
          <p:cNvSpPr/>
          <p:nvPr/>
        </p:nvSpPr>
        <p:spPr>
          <a:xfrm>
            <a:off x="626910" y="2893502"/>
            <a:ext cx="10799243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rgbClr val="A24C9C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Questions?</a:t>
            </a:r>
            <a:r>
              <a:rPr lang="en-US" sz="6600" b="1" cap="none" spc="0" dirty="0">
                <a:ln w="9525">
                  <a:solidFill>
                    <a:srgbClr val="A24C9C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6600" b="1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6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A24C9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we are here to help</a:t>
            </a:r>
          </a:p>
          <a:p>
            <a:pPr algn="ctr"/>
            <a:r>
              <a:rPr lang="en-US" sz="2400" b="1" dirty="0">
                <a:ln w="9525">
                  <a:solidFill>
                    <a:srgbClr val="84C33F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info@</a:t>
            </a:r>
            <a:r>
              <a:rPr lang="en-US" sz="2400" b="1" dirty="0">
                <a:ln w="9525">
                  <a:solidFill>
                    <a:srgbClr val="0063C2"/>
                  </a:solidFill>
                  <a:prstDash val="solid"/>
                </a:ln>
                <a:solidFill>
                  <a:srgbClr val="0063C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lead4ward.com</a:t>
            </a:r>
          </a:p>
          <a:p>
            <a:r>
              <a:rPr lang="en-US" sz="6600" b="1" cap="none" spc="0" dirty="0">
                <a:ln w="9525">
                  <a:solidFill>
                    <a:srgbClr val="A24C9C"/>
                  </a:solidFill>
                  <a:prstDash val="solid"/>
                </a:ln>
                <a:solidFill>
                  <a:srgbClr val="84C33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               </a:t>
            </a:r>
          </a:p>
        </p:txBody>
      </p:sp>
      <p:pic>
        <p:nvPicPr>
          <p:cNvPr id="6" name="Picture 5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D2CBDBAD-D133-4111-71F8-B68C6E823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39" y="4731553"/>
            <a:ext cx="1829217" cy="1829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516F0C-A117-D1CC-66C6-A16DDA141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944" y="4731554"/>
            <a:ext cx="1829217" cy="1829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8261908-4036-C7AA-81AC-C06CC1CDF9E4}"/>
              </a:ext>
            </a:extLst>
          </p:cNvPr>
          <p:cNvSpPr txBox="1"/>
          <p:nvPr/>
        </p:nvSpPr>
        <p:spPr>
          <a:xfrm>
            <a:off x="2062593" y="5463044"/>
            <a:ext cx="344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kim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o’neal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kim.oneal@lead4ward.com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87D93-EC11-8692-B59F-3AD493F5DE70}"/>
              </a:ext>
            </a:extLst>
          </p:cNvPr>
          <p:cNvSpPr txBox="1"/>
          <p:nvPr/>
        </p:nvSpPr>
        <p:spPr>
          <a:xfrm>
            <a:off x="6563169" y="5463044"/>
            <a:ext cx="3449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abby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loggains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r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abby@lead4ward.com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57F1A-B8A6-1B6A-BE79-1A31CFD1E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294" y="398091"/>
            <a:ext cx="2495411" cy="249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1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81DABF-1145-D6B7-8649-3E5D62FA9742}"/>
              </a:ext>
            </a:extLst>
          </p:cNvPr>
          <p:cNvSpPr txBox="1"/>
          <p:nvPr/>
        </p:nvSpPr>
        <p:spPr>
          <a:xfrm>
            <a:off x="278297" y="377687"/>
            <a:ext cx="11658600" cy="6063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u="sng" dirty="0">
                <a:solidFill>
                  <a:srgbClr val="1D1C1D"/>
                </a:solidFill>
                <a:effectLst/>
                <a:latin typeface="Slack-Lato"/>
              </a:rPr>
              <a:t>HELPFUL LINKS</a:t>
            </a:r>
            <a:br>
              <a:rPr lang="en-US" sz="3200" dirty="0"/>
            </a:br>
            <a:endParaRPr lang="en-US" sz="3200" dirty="0"/>
          </a:p>
          <a:p>
            <a:r>
              <a:rPr lang="en-US" sz="3200" b="1" i="0" dirty="0">
                <a:solidFill>
                  <a:srgbClr val="1D1C1D"/>
                </a:solidFill>
                <a:effectLst/>
                <a:latin typeface="Slack-Lato"/>
              </a:rPr>
              <a:t>Strategies playlist:</a:t>
            </a:r>
            <a:r>
              <a:rPr lang="en-US" sz="3200" b="0" i="0" dirty="0">
                <a:solidFill>
                  <a:srgbClr val="1D1C1D"/>
                </a:solidFill>
                <a:effectLst/>
                <a:latin typeface="Slack-Lato"/>
              </a:rPr>
              <a:t> </a:t>
            </a:r>
            <a:r>
              <a:rPr lang="en-US" sz="3200" b="0" i="0" u="none" strike="noStrike" dirty="0">
                <a:solidFill>
                  <a:srgbClr val="1264A3"/>
                </a:solidFill>
                <a:effectLst/>
                <a:latin typeface="Slack-Lato"/>
                <a:hlinkClick r:id="rId2"/>
              </a:rPr>
              <a:t>https://lead4ward.com/instructional-strategies</a:t>
            </a:r>
            <a:endParaRPr lang="en-US" sz="3200" b="0" i="0" u="none" strike="noStrike" dirty="0">
              <a:solidFill>
                <a:srgbClr val="1264A3"/>
              </a:solidFill>
              <a:effectLst/>
              <a:latin typeface="Slack-Lato"/>
            </a:endParaRPr>
          </a:p>
          <a:p>
            <a:r>
              <a:rPr lang="en-US" sz="3200" b="1" i="0" dirty="0">
                <a:solidFill>
                  <a:srgbClr val="1D1C1D"/>
                </a:solidFill>
                <a:effectLst/>
                <a:latin typeface="Slack-Lato"/>
              </a:rPr>
              <a:t>Math mark</a:t>
            </a:r>
            <a:r>
              <a:rPr lang="en-US" sz="3200" b="0" i="0" dirty="0">
                <a:solidFill>
                  <a:srgbClr val="1D1C1D"/>
                </a:solidFill>
                <a:effectLst/>
                <a:latin typeface="Slack-Lato"/>
              </a:rPr>
              <a:t>: </a:t>
            </a:r>
            <a:r>
              <a:rPr lang="en-US" sz="3200" b="0" i="0" u="none" strike="noStrike" dirty="0">
                <a:solidFill>
                  <a:srgbClr val="1264A3"/>
                </a:solidFill>
                <a:effectLst/>
                <a:latin typeface="Slack-Lato"/>
                <a:hlinkClick r:id="rId3"/>
              </a:rPr>
              <a:t>https://store.lead4ward.com/pages/mathematics</a:t>
            </a:r>
            <a:endParaRPr lang="en-US" sz="3200" b="0" i="0" u="none" strike="noStrike" dirty="0">
              <a:solidFill>
                <a:srgbClr val="1264A3"/>
              </a:solidFill>
              <a:effectLst/>
              <a:latin typeface="Slack-Lato"/>
            </a:endParaRPr>
          </a:p>
          <a:p>
            <a:r>
              <a:rPr lang="en-US" sz="3200" b="1" i="0" dirty="0">
                <a:solidFill>
                  <a:srgbClr val="1D1C1D"/>
                </a:solidFill>
                <a:effectLst/>
                <a:latin typeface="Slack-Lato"/>
              </a:rPr>
              <a:t>Think conference: </a:t>
            </a:r>
            <a:r>
              <a:rPr lang="en-US" sz="3200" b="0" i="0" u="none" strike="noStrike" dirty="0">
                <a:solidFill>
                  <a:srgbClr val="1264A3"/>
                </a:solidFill>
                <a:effectLst/>
                <a:latin typeface="Slack-Lato"/>
                <a:hlinkClick r:id="rId4"/>
              </a:rPr>
              <a:t>https://lead4ward.com/think</a:t>
            </a:r>
            <a:endParaRPr lang="en-US" sz="3200" b="0" i="0" u="none" strike="noStrike" dirty="0">
              <a:solidFill>
                <a:srgbClr val="1264A3"/>
              </a:solidFill>
              <a:effectLst/>
              <a:latin typeface="Slack-Lato"/>
            </a:endParaRPr>
          </a:p>
          <a:p>
            <a:r>
              <a:rPr lang="en-US" sz="3200" b="1" i="0" dirty="0">
                <a:solidFill>
                  <a:srgbClr val="1D1C1D"/>
                </a:solidFill>
                <a:effectLst/>
                <a:latin typeface="Slack-Lato"/>
              </a:rPr>
              <a:t>Open sessions:</a:t>
            </a:r>
            <a:br>
              <a:rPr lang="en-US" sz="3200" dirty="0"/>
            </a:br>
            <a:r>
              <a:rPr lang="en-US" sz="3200" b="0" i="0" u="none" strike="noStrike" dirty="0">
                <a:solidFill>
                  <a:srgbClr val="1264A3"/>
                </a:solidFill>
                <a:effectLst/>
                <a:latin typeface="Slack-Lato"/>
                <a:hlinkClick r:id="rId5"/>
              </a:rPr>
              <a:t>https://lead4ward.com/open-sessions/#tab-205ee059817036912c3</a:t>
            </a:r>
            <a:endParaRPr lang="en-US" sz="3200" b="0" i="0" u="none" strike="noStrike" dirty="0">
              <a:solidFill>
                <a:srgbClr val="1264A3"/>
              </a:solidFill>
              <a:effectLst/>
              <a:latin typeface="Slack-Lato"/>
            </a:endParaRPr>
          </a:p>
          <a:p>
            <a:r>
              <a:rPr lang="en-US" sz="3200" b="1" i="0" dirty="0">
                <a:solidFill>
                  <a:srgbClr val="1D1C1D"/>
                </a:solidFill>
                <a:effectLst/>
                <a:latin typeface="Slack-Lato"/>
              </a:rPr>
              <a:t>Workshops</a:t>
            </a:r>
            <a:r>
              <a:rPr lang="en-US" sz="3200" b="0" i="0" dirty="0">
                <a:solidFill>
                  <a:srgbClr val="1D1C1D"/>
                </a:solidFill>
                <a:effectLst/>
                <a:latin typeface="Slack-Lato"/>
              </a:rPr>
              <a:t>: </a:t>
            </a:r>
            <a:r>
              <a:rPr lang="en-US" sz="3200" b="0" i="0" u="none" strike="noStrike" dirty="0">
                <a:solidFill>
                  <a:srgbClr val="1264A3"/>
                </a:solidFill>
                <a:effectLst/>
                <a:latin typeface="Slack-Lato"/>
                <a:hlinkClick r:id="rId6"/>
              </a:rPr>
              <a:t>https://lead4ward.com/workshops/#tab-dc44e4adee00109f6a9</a:t>
            </a:r>
            <a:endParaRPr lang="en-US" sz="3200" b="0" i="0" u="none" strike="noStrike" dirty="0">
              <a:solidFill>
                <a:srgbClr val="1264A3"/>
              </a:solidFill>
              <a:effectLst/>
              <a:latin typeface="Slack-Lato"/>
            </a:endParaRPr>
          </a:p>
          <a:p>
            <a:r>
              <a:rPr lang="en-US" sz="3200" b="1" i="0" dirty="0">
                <a:solidFill>
                  <a:srgbClr val="1D1C1D"/>
                </a:solidFill>
                <a:effectLst/>
                <a:latin typeface="Slack-Lato"/>
              </a:rPr>
              <a:t>Free resources:</a:t>
            </a:r>
            <a:r>
              <a:rPr lang="en-US" sz="3200" b="0" i="0" dirty="0">
                <a:solidFill>
                  <a:srgbClr val="1D1C1D"/>
                </a:solidFill>
                <a:effectLst/>
                <a:latin typeface="Slack-Lato"/>
              </a:rPr>
              <a:t> </a:t>
            </a:r>
            <a:r>
              <a:rPr lang="en-US" sz="3200" b="0" i="0" u="none" strike="noStrike" dirty="0">
                <a:solidFill>
                  <a:srgbClr val="1264A3"/>
                </a:solidFill>
                <a:effectLst/>
                <a:latin typeface="Slack-Lato"/>
                <a:hlinkClick r:id="rId7"/>
              </a:rPr>
              <a:t>https://lead4ward.com/resources</a:t>
            </a:r>
            <a:endParaRPr lang="en-US" sz="3200" b="0" i="0" u="none" strike="noStrike" dirty="0">
              <a:solidFill>
                <a:srgbClr val="1264A3"/>
              </a:solidFill>
              <a:effectLst/>
              <a:latin typeface="Slack-Lato"/>
            </a:endParaRPr>
          </a:p>
          <a:p>
            <a:r>
              <a:rPr lang="en-US" sz="3200" b="1" i="0" dirty="0">
                <a:solidFill>
                  <a:srgbClr val="1D1C1D"/>
                </a:solidFill>
                <a:effectLst/>
                <a:latin typeface="Slack-Lato"/>
              </a:rPr>
              <a:t>TEA advanced math page:</a:t>
            </a:r>
            <a:r>
              <a:rPr lang="en-US" sz="3200" b="0" i="0" dirty="0">
                <a:solidFill>
                  <a:srgbClr val="1D1C1D"/>
                </a:solidFill>
                <a:effectLst/>
                <a:latin typeface="Slack-Lato"/>
              </a:rPr>
              <a:t> </a:t>
            </a:r>
            <a:r>
              <a:rPr lang="en-US" sz="3200" b="0" i="0" u="none" strike="noStrike" dirty="0">
                <a:solidFill>
                  <a:srgbClr val="1264A3"/>
                </a:solidFill>
                <a:effectLst/>
                <a:latin typeface="Slack-Lato"/>
                <a:hlinkClick r:id="rId8"/>
              </a:rPr>
              <a:t>https://tea.texas.gov/academics/subject-areas/mathematics/middle-school-advanced-mathematics-program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616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EDABA7-A34B-D797-3555-09642886E4D9}"/>
              </a:ext>
            </a:extLst>
          </p:cNvPr>
          <p:cNvSpPr txBox="1"/>
          <p:nvPr/>
        </p:nvSpPr>
        <p:spPr>
          <a:xfrm>
            <a:off x="222738" y="269631"/>
            <a:ext cx="1159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Grade 8 SEs NOT included conceptually in grade 7 advanced standards, but will be tested on grade 8 STAAR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49F9D7B-93A6-30D2-AC0C-CC2A14E4E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57784"/>
              </p:ext>
            </p:extLst>
          </p:nvPr>
        </p:nvGraphicFramePr>
        <p:xfrm>
          <a:off x="222738" y="1664591"/>
          <a:ext cx="8128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2326">
                  <a:extLst>
                    <a:ext uri="{9D8B030D-6E8A-4147-A177-3AD203B41FA5}">
                      <a16:colId xmlns:a16="http://schemas.microsoft.com/office/drawing/2014/main" val="1663140724"/>
                    </a:ext>
                  </a:extLst>
                </a:gridCol>
                <a:gridCol w="6745674">
                  <a:extLst>
                    <a:ext uri="{9D8B030D-6E8A-4147-A177-3AD203B41FA5}">
                      <a16:colId xmlns:a16="http://schemas.microsoft.com/office/drawing/2014/main" val="2468869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87D0E"/>
                          </a:solidFill>
                        </a:rPr>
                        <a:t>8.3A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Definition of similarity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8375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87D0E"/>
                          </a:solidFill>
                        </a:rPr>
                        <a:t>8.4A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Slope;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190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8.4B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Slope;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66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8.4C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Slope;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228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87D0E"/>
                          </a:solidFill>
                        </a:rPr>
                        <a:t>8.5C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Bivariate data – linear vs nonlinear;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9474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8.5D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Trend lines;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722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87D0E"/>
                          </a:solidFill>
                        </a:rPr>
                        <a:t>8.5E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Direct variation;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090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8000"/>
                          </a:solidFill>
                        </a:rPr>
                        <a:t>8.5G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Identify functions;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82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87D0E"/>
                          </a:solidFill>
                        </a:rPr>
                        <a:t>8.9A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Systems of equations;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239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87D0E"/>
                          </a:solidFill>
                        </a:rPr>
                        <a:t>8.11A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Scatterplots- linear vs nonlinear; moved to Adv Algebra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453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Hands on a computer keyboard and a phone&#10;&#10;AI-generated content may be incorrect.">
            <a:extLst>
              <a:ext uri="{FF2B5EF4-FFF2-40B4-BE49-F238E27FC236}">
                <a16:creationId xmlns:a16="http://schemas.microsoft.com/office/drawing/2014/main" id="{9E315108-2A20-78F0-755D-6013C53F2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" b="846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5F53FE-D43C-6184-671F-8E1BD0E1E055}"/>
              </a:ext>
            </a:extLst>
          </p:cNvPr>
          <p:cNvSpPr/>
          <p:nvPr/>
        </p:nvSpPr>
        <p:spPr>
          <a:xfrm>
            <a:off x="4150421" y="1986624"/>
            <a:ext cx="367600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0" cap="none" spc="0" dirty="0">
                <a:ln w="0"/>
                <a:solidFill>
                  <a:srgbClr val="84C3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406272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 up of a dice&#10;&#10;AI-generated content may be incorrect.">
            <a:extLst>
              <a:ext uri="{FF2B5EF4-FFF2-40B4-BE49-F238E27FC236}">
                <a16:creationId xmlns:a16="http://schemas.microsoft.com/office/drawing/2014/main" id="{EFAD58F6-A65A-72A1-F007-71FD713BD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3" b="40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56B137-C89B-39CC-4F58-CDD37AC6BEEF}"/>
              </a:ext>
            </a:extLst>
          </p:cNvPr>
          <p:cNvSpPr/>
          <p:nvPr/>
        </p:nvSpPr>
        <p:spPr>
          <a:xfrm>
            <a:off x="72556" y="0"/>
            <a:ext cx="12005475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13800" b="1" cap="none" spc="0" dirty="0">
                <a:ln w="28575">
                  <a:solidFill>
                    <a:srgbClr val="FFB200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ystical Woods Rough Script" panose="02000500000000000000" pitchFamily="2" charset="0"/>
              </a:rPr>
              <a:t>name</a:t>
            </a:r>
            <a:r>
              <a:rPr lang="en-US" sz="8000" b="1" dirty="0">
                <a:ln w="28575">
                  <a:solidFill>
                    <a:srgbClr val="FFB2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ln w="28575">
                  <a:solidFill>
                    <a:srgbClr val="FFB2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that</a:t>
            </a:r>
            <a:r>
              <a:rPr lang="en-US" sz="8000" b="1" dirty="0">
                <a:ln w="28575">
                  <a:solidFill>
                    <a:srgbClr val="FFB2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</a:p>
          <a:p>
            <a:pPr algn="ctr"/>
            <a:endParaRPr lang="en-US" sz="8000" b="1" cap="none" spc="0" dirty="0">
              <a:ln w="28575">
                <a:solidFill>
                  <a:srgbClr val="FFB2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sz="8000" b="1" dirty="0">
                <a:ln w="28575">
                  <a:solidFill>
                    <a:srgbClr val="FFB2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 Gothic" panose="020B0502020202020204" pitchFamily="34" charset="0"/>
              </a:rPr>
              <a:t>                                        </a:t>
            </a:r>
            <a:endParaRPr lang="en-US" sz="8000" b="1" cap="none" spc="0" dirty="0">
              <a:ln w="28575">
                <a:solidFill>
                  <a:srgbClr val="FFB200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rgbClr val="00908D">
                    <a:alpha val="40000"/>
                  </a:srgbClr>
                </a:glow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tencil" panose="040409050D0802020404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365542-84F7-9B71-EBDE-1F17196447A8}"/>
              </a:ext>
            </a:extLst>
          </p:cNvPr>
          <p:cNvSpPr txBox="1"/>
          <p:nvPr/>
        </p:nvSpPr>
        <p:spPr>
          <a:xfrm>
            <a:off x="5227983" y="4129075"/>
            <a:ext cx="801889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900" b="1" cap="none" spc="0" dirty="0">
                <a:ln w="28575">
                  <a:solidFill>
                    <a:srgbClr val="FFB200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rgbClr val="00908D">
                      <a:alpha val="40000"/>
                    </a:srgbClr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tencil" panose="040409050D0802020404" pitchFamily="82" charset="0"/>
              </a:rPr>
              <a:t>game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58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How To Play Chutes and Ladders — Gather Together Games">
            <a:extLst>
              <a:ext uri="{FF2B5EF4-FFF2-40B4-BE49-F238E27FC236}">
                <a16:creationId xmlns:a16="http://schemas.microsoft.com/office/drawing/2014/main" id="{B5A7D3D1-7560-AB7B-C280-6C4C95F89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" b="1323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otiDownloader.com - Crowd Clapping and Cheering - Pro Sound Effects Library">
            <a:hlinkClick r:id="" action="ppaction://media"/>
            <a:extLst>
              <a:ext uri="{FF2B5EF4-FFF2-40B4-BE49-F238E27FC236}">
                <a16:creationId xmlns:a16="http://schemas.microsoft.com/office/drawing/2014/main" id="{B5F5F54E-60A9-AE41-ACE1-EF103519A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63" end="23593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6644" y="2794475"/>
            <a:ext cx="939325" cy="9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7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ame board with a wrench&#10;&#10;AI-generated content may be incorrect.">
            <a:extLst>
              <a:ext uri="{FF2B5EF4-FFF2-40B4-BE49-F238E27FC236}">
                <a16:creationId xmlns:a16="http://schemas.microsoft.com/office/drawing/2014/main" id="{475C40B0-00D2-0884-D57E-C776B3ACC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5" b="9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SpotiDownloader.com - Crowd Clapping and Cheering - Pro Sound Effects Library">
            <a:hlinkClick r:id="" action="ppaction://media"/>
            <a:extLst>
              <a:ext uri="{FF2B5EF4-FFF2-40B4-BE49-F238E27FC236}">
                <a16:creationId xmlns:a16="http://schemas.microsoft.com/office/drawing/2014/main" id="{34BD091D-92CB-E11F-DD4C-97D90CA7D9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62" end="13988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6644" y="2794475"/>
            <a:ext cx="939325" cy="9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410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Game of Life">
            <a:extLst>
              <a:ext uri="{FF2B5EF4-FFF2-40B4-BE49-F238E27FC236}">
                <a16:creationId xmlns:a16="http://schemas.microsoft.com/office/drawing/2014/main" id="{9BF4B5BF-D548-0823-0719-AEA6494B5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otiDownloader.com - Crowd Clapping and Cheering - Pro Sound Effects Library">
            <a:hlinkClick r:id="" action="ppaction://media"/>
            <a:extLst>
              <a:ext uri="{FF2B5EF4-FFF2-40B4-BE49-F238E27FC236}">
                <a16:creationId xmlns:a16="http://schemas.microsoft.com/office/drawing/2014/main" id="{58C42687-FE93-CE06-173D-B06E08E799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25" end="10421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56644" y="2794475"/>
            <a:ext cx="939325" cy="9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0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14465</TotalTime>
  <Words>1127</Words>
  <Application>Microsoft Office PowerPoint</Application>
  <PresentationFormat>Widescreen</PresentationFormat>
  <Paragraphs>357</Paragraphs>
  <Slides>48</Slides>
  <Notes>46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48</vt:i4>
      </vt:variant>
    </vt:vector>
  </HeadingPairs>
  <TitlesOfParts>
    <vt:vector size="64" baseType="lpstr">
      <vt:lpstr>Aptos</vt:lpstr>
      <vt:lpstr>Aptos Display</vt:lpstr>
      <vt:lpstr>Arial</vt:lpstr>
      <vt:lpstr>Calibri</vt:lpstr>
      <vt:lpstr>Calibri Light</vt:lpstr>
      <vt:lpstr>Century Gothic</vt:lpstr>
      <vt:lpstr>Mystical Woods Rough Script</vt:lpstr>
      <vt:lpstr>Slack-Lato</vt:lpstr>
      <vt:lpstr>Stencil</vt:lpstr>
      <vt:lpstr>4_Office Theme</vt:lpstr>
      <vt:lpstr>2_Office Theme</vt:lpstr>
      <vt:lpstr>Custom Design</vt:lpstr>
      <vt:lpstr>1_Custom Design</vt:lpstr>
      <vt:lpstr>3_Office Theme</vt:lpstr>
      <vt:lpstr>2_Custom Design</vt:lpstr>
      <vt:lpstr>5_Custom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Lori Tatum</dc:creator>
  <cp:lastModifiedBy>Wade Labay</cp:lastModifiedBy>
  <cp:revision>167</cp:revision>
  <dcterms:created xsi:type="dcterms:W3CDTF">2016-03-02T16:21:19Z</dcterms:created>
  <dcterms:modified xsi:type="dcterms:W3CDTF">2025-05-08T18:05:39Z</dcterms:modified>
</cp:coreProperties>
</file>