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9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  <p:sldMasterId id="2147483668" r:id="rId2"/>
    <p:sldMasterId id="2147483704" r:id="rId3"/>
    <p:sldMasterId id="2147483716" r:id="rId4"/>
    <p:sldMasterId id="2147483741" r:id="rId5"/>
    <p:sldMasterId id="2147483753" r:id="rId6"/>
    <p:sldMasterId id="2147483765" r:id="rId7"/>
    <p:sldMasterId id="2147483777" r:id="rId8"/>
    <p:sldMasterId id="2147483794" r:id="rId9"/>
    <p:sldMasterId id="2147483809" r:id="rId10"/>
  </p:sldMasterIdLst>
  <p:notesMasterIdLst>
    <p:notesMasterId r:id="rId44"/>
  </p:notesMasterIdLst>
  <p:handoutMasterIdLst>
    <p:handoutMasterId r:id="rId45"/>
  </p:handoutMasterIdLst>
  <p:sldIdLst>
    <p:sldId id="6868" r:id="rId11"/>
    <p:sldId id="11592" r:id="rId12"/>
    <p:sldId id="11623" r:id="rId13"/>
    <p:sldId id="11597" r:id="rId14"/>
    <p:sldId id="11598" r:id="rId15"/>
    <p:sldId id="11601" r:id="rId16"/>
    <p:sldId id="11570" r:id="rId17"/>
    <p:sldId id="11609" r:id="rId18"/>
    <p:sldId id="11571" r:id="rId19"/>
    <p:sldId id="11607" r:id="rId20"/>
    <p:sldId id="11605" r:id="rId21"/>
    <p:sldId id="11624" r:id="rId22"/>
    <p:sldId id="11632" r:id="rId23"/>
    <p:sldId id="11608" r:id="rId24"/>
    <p:sldId id="11611" r:id="rId25"/>
    <p:sldId id="11612" r:id="rId26"/>
    <p:sldId id="11613" r:id="rId27"/>
    <p:sldId id="11614" r:id="rId28"/>
    <p:sldId id="11617" r:id="rId29"/>
    <p:sldId id="11628" r:id="rId30"/>
    <p:sldId id="11619" r:id="rId31"/>
    <p:sldId id="11629" r:id="rId32"/>
    <p:sldId id="11618" r:id="rId33"/>
    <p:sldId id="11631" r:id="rId34"/>
    <p:sldId id="11630" r:id="rId35"/>
    <p:sldId id="11627" r:id="rId36"/>
    <p:sldId id="11576" r:id="rId37"/>
    <p:sldId id="11621" r:id="rId38"/>
    <p:sldId id="11622" r:id="rId39"/>
    <p:sldId id="11626" r:id="rId40"/>
    <p:sldId id="11593" r:id="rId41"/>
    <p:sldId id="11620" r:id="rId42"/>
    <p:sldId id="1159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4C73"/>
    <a:srgbClr val="81C250"/>
    <a:srgbClr val="079DDA"/>
    <a:srgbClr val="561060"/>
    <a:srgbClr val="065BA8"/>
    <a:srgbClr val="EEA32D"/>
    <a:srgbClr val="0059A9"/>
    <a:srgbClr val="F47021"/>
    <a:srgbClr val="090612"/>
    <a:srgbClr val="0C86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35" autoAdjust="0"/>
    <p:restoredTop sz="84762"/>
  </p:normalViewPr>
  <p:slideViewPr>
    <p:cSldViewPr snapToGrid="0">
      <p:cViewPr varScale="1">
        <p:scale>
          <a:sx n="107" d="100"/>
          <a:sy n="107" d="100"/>
        </p:scale>
        <p:origin x="800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23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presProps" Target="presProp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35D1C9F-E01C-4D42-A3C4-8054E39D97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0ED2E4-2DA4-49F1-B57A-46E3A8E9B45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660D3F-9022-4412-9A64-CC5133716AFA}" type="datetimeFigureOut">
              <a:rPr lang="en-US" smtClean="0"/>
              <a:t>3/27/23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6FC92B-DBD9-476F-B580-DD9AE04676A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75A2ED-3FD0-4778-90B7-8A235900D01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190C18-188E-4961-A09D-654A535BD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209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8CCDEF-1B7D-EE49-8263-AC9C6F8FA6A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1D2E51-0CD9-D246-820B-D04859AF6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70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A84E8B-034E-4E4F-A390-82AFBE2849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303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D2E51-0CD9-D246-820B-D04859AF63A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701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D2E51-0CD9-D246-820B-D04859AF63A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47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D2E51-0CD9-D246-820B-D04859AF63A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03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D2E51-0CD9-D246-820B-D04859AF63A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549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D2E51-0CD9-D246-820B-D04859AF63A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1351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D2E51-0CD9-D246-820B-D04859AF63A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8887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D2E51-0CD9-D246-820B-D04859AF63A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0793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D2E51-0CD9-D246-820B-D04859AF63A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8425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D2E51-0CD9-D246-820B-D04859AF63A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4839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D2E51-0CD9-D246-820B-D04859AF63A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078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A84E8B-034E-4E4F-A390-82AFBE2849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6109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D2E51-0CD9-D246-820B-D04859AF63A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007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D2E51-0CD9-D246-820B-D04859AF63A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090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D2E51-0CD9-D246-820B-D04859AF63A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662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D2E51-0CD9-D246-820B-D04859AF63A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691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D2E51-0CD9-D246-820B-D04859AF63A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59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D2E51-0CD9-D246-820B-D04859AF63A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085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D2E51-0CD9-D246-820B-D04859AF63A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56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D2E51-0CD9-D246-820B-D04859AF63A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3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1.pn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EC51C-C93E-49B6-A2AD-7E41331AC8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27C002-368D-4A8B-A431-515E9F1A4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197B6-1467-4413-BE4F-542EE77797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6DA840D-71C6-4086-ABC1-F9576E986A88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68383-DC2F-4469-8E8E-27B48A069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B9319-67A0-4284-8EEB-EB06D07B0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ABD-DC46-4DA8-ADE2-A77AA5A65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391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28536-5F06-4B83-8003-6736CAA0A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BF2A0B-B60A-4FF7-9A9C-6932A8D970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44BB8-0D50-4049-9CF9-797DF231ED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6DA840D-71C6-4086-ABC1-F9576E986A88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D5755-3F60-4130-8CAD-A0B1EB02C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F2BCA-94B0-4EF0-B2B1-6B1E87A41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ABD-DC46-4DA8-ADE2-A77AA5A65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772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68BE1D-5441-4CF9-8D34-74FFC37D8D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19B57-544D-4E0F-B0FA-5FFEF1A740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AB870-2050-427A-A02F-DF9F95CBCB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6DA840D-71C6-4086-ABC1-F9576E986A88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2E81E-E7D2-4C5F-9838-584510E10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09354-47E4-4F6B-A882-FD7DE8B63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ABD-DC46-4DA8-ADE2-A77AA5A65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244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31F4C-0088-4C95-B3FB-7ACEDDD5F0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44FC40-A3C9-4C68-AD0C-6DF1FC50FD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FEA20-48C5-471D-930E-AD1295109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74AB7-50F1-4D47-A83E-357FB6C9A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705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55213-A865-400A-994E-3B921C5C5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B55B6-99F6-4C09-82C4-8911D54EB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C9798-1435-4D65-9E90-83AB71918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499A52-08DB-4D06-B1C1-829B6F876E1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DEF05-4E60-41EC-840A-005E94BC0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AD1CE-90C9-4B6B-9E77-43B7F1315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74AB7-50F1-4D47-A83E-357FB6C9A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48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DA2B4-180C-49CE-B2A9-72637E148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93C39A-50FC-4BFB-AE6B-76A297224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ADDDB-FA67-46FA-8189-5273C3CE1D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499A52-08DB-4D06-B1C1-829B6F876E1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8CDCB-13C9-4C2E-8F75-25327CA34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56308-EEE3-4B5E-A5CA-2DC11DF2D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74AB7-50F1-4D47-A83E-357FB6C9A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1821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6C920-AE70-41D2-9020-6052E470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B5637-C69B-40D0-A24B-94A2A2D7BA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8D92FE-2BD3-4E2C-84EB-1FD2A68FCF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CD86C0-A06A-45D9-9D05-BFA748A129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499A52-08DB-4D06-B1C1-829B6F876E1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9505E9-C40B-4259-8828-4632F1C31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C83F0C-C95B-4CD4-B258-B1BE4382D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74AB7-50F1-4D47-A83E-357FB6C9A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3141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3F580-5B5C-4583-8D89-0173B6C6A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6B1E4A-C55B-4437-9036-AD57EE1A5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4DE813-CB1B-46CD-89B6-C535A56B3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6A5666-6B39-4EC5-9FA1-67AD341AC6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3DEF0B-42ED-4781-9D48-B91A4F979F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3F0AA1-8B70-4840-B434-E14E34E977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499A52-08DB-4D06-B1C1-829B6F876E1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5BDE89-1F75-4AB5-9B1F-55C3FB8D5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A011CC-5193-427E-9491-11CF9DE3B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74AB7-50F1-4D47-A83E-357FB6C9A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6460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C97FA-9B02-4190-91C9-5BB9E6369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6B587D-63B9-4359-987A-81B9E3B2A1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499A52-08DB-4D06-B1C1-829B6F876E1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C3EE33-B07E-4214-9F6C-081144DF5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1699A8-2121-455B-8430-B88266ADB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74AB7-50F1-4D47-A83E-357FB6C9A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725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92ADA5-BD8E-4BC3-AAEA-657A2A4B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499A52-08DB-4D06-B1C1-829B6F876E1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3EC2D6-4430-43E8-9E2F-F39B6D7E2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35064F-F102-4149-89B2-57B0D2397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74AB7-50F1-4D47-A83E-357FB6C9A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99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2BAE7-D283-4A72-9A3A-942499EA3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17DA9-0BC3-47F2-9210-1585DD50A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ACC7F9-5818-4261-B6EA-D17C070CCC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934902-A049-4C51-9FC3-4111BA16B1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499A52-08DB-4D06-B1C1-829B6F876E1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13F53-CA61-4E29-84F5-6D4AE3E03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CFC645-821B-4178-AF2F-D66DDA7CA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74AB7-50F1-4D47-A83E-357FB6C9A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12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93230-4ABA-4E9B-B64B-8A5931393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E6BA7-7C6C-45A3-ABB9-F120C962B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CC2D9-FC72-406D-900A-0874C112E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6DA840D-71C6-4086-ABC1-F9576E986A88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66B53-17FE-4BCB-AB3A-8F770C3A6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7A448-371A-4130-B287-C8E5768F1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ABD-DC46-4DA8-ADE2-A77AA5A65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196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2A5D8-3ED6-459D-8E21-E128E6B91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03E297-6992-4DBC-B4FC-7D103C78E3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52A2D3-4FFB-4D51-A374-257736E22C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123E18-622E-454D-A24C-A99FC27F06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499A52-08DB-4D06-B1C1-829B6F876E1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BAA0C4-5AC9-49AB-8D43-B9BF5453B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E8B99-E10B-4DFF-9F05-40F51C3C1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74AB7-50F1-4D47-A83E-357FB6C9A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507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16565-556C-4E8C-939E-BDA9869D7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16D402-7D61-4E4B-9F0C-68BE58BEDC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C0C45-0877-473C-ACA2-F096BE7D7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499A52-08DB-4D06-B1C1-829B6F876E1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2A2EA8-AB45-4F9C-8736-E1C6B1890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C6A4A-1B3D-4B7A-B9FF-2009A7E62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74AB7-50F1-4D47-A83E-357FB6C9A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930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E728E0-FAA3-42C9-B7D0-58965BA4FB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8116C-4CCC-4DFA-B474-7E27DFD9F4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40B45-418A-40B9-B408-DF94CB72D7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499A52-08DB-4D06-B1C1-829B6F876E1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04969-DE07-497E-9EDC-B1E6BDB71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5D9C9-4B51-43AC-9030-447973DA8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55665" y="6439390"/>
            <a:ext cx="367370" cy="365125"/>
          </a:xfrm>
        </p:spPr>
        <p:txBody>
          <a:bodyPr/>
          <a:lstStyle/>
          <a:p>
            <a:fld id="{99774AB7-50F1-4D47-A83E-357FB6C9A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936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A305E-4955-4CEF-B801-EC25B5B162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CA41D2-C66D-4D63-9F0C-9A80E4FF8C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B5165-143F-4B98-A38A-AA20C0808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19824" y="6439547"/>
            <a:ext cx="2743200" cy="365125"/>
          </a:xfrm>
          <a:prstGeom prst="rect">
            <a:avLst/>
          </a:prstGeom>
        </p:spPr>
        <p:txBody>
          <a:bodyPr/>
          <a:lstStyle/>
          <a:p>
            <a:fld id="{EABC20E8-E800-4F09-A288-04D90E842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2898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209D9-6CBB-4671-B494-1E5E128C9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77918-001F-4901-BABB-42EF74C10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265880-43E7-429D-9753-D66D2D316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19824" y="6439547"/>
            <a:ext cx="2743200" cy="365125"/>
          </a:xfrm>
          <a:prstGeom prst="rect">
            <a:avLst/>
          </a:prstGeom>
        </p:spPr>
        <p:txBody>
          <a:bodyPr/>
          <a:lstStyle/>
          <a:p>
            <a:fld id="{EABC20E8-E800-4F09-A288-04D90E842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3312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13602-E206-4925-AC96-6C84B9465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2434E5-956A-445D-8132-E8ADE64A1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B185C-747B-4F62-9654-F1822D548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19824" y="6439547"/>
            <a:ext cx="2743200" cy="365125"/>
          </a:xfrm>
          <a:prstGeom prst="rect">
            <a:avLst/>
          </a:prstGeom>
        </p:spPr>
        <p:txBody>
          <a:bodyPr/>
          <a:lstStyle/>
          <a:p>
            <a:fld id="{EABC20E8-E800-4F09-A288-04D90E842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1559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3/27/23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774AB7-50F1-4D47-A83E-357FB6C9A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937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99A52-08DB-4D06-B1C1-829B6F876E1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774AB7-50F1-4D47-A83E-357FB6C9A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1488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99A52-08DB-4D06-B1C1-829B6F876E1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774AB7-50F1-4D47-A83E-357FB6C9A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047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99A52-08DB-4D06-B1C1-829B6F876E1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774AB7-50F1-4D47-A83E-357FB6C9A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686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3A5EC-E1DC-4FC1-BC51-F4DB5E4AB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84779-1596-438A-BA00-7121B8404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3EB96-B5D9-43F0-BBCF-AE00632735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6DA840D-71C6-4086-ABC1-F9576E986A88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43143-B11A-4C4C-BD5B-A3E082B56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5D103-2287-4C65-AD0A-678C69EB5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ABD-DC46-4DA8-ADE2-A77AA5A65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9704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99A52-08DB-4D06-B1C1-829B6F876E1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774AB7-50F1-4D47-A83E-357FB6C9A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966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99A52-08DB-4D06-B1C1-829B6F876E1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774AB7-50F1-4D47-A83E-357FB6C9A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2167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99A52-08DB-4D06-B1C1-829B6F876E1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774AB7-50F1-4D47-A83E-357FB6C9A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8238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99A52-08DB-4D06-B1C1-829B6F876E1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774AB7-50F1-4D47-A83E-357FB6C9A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9098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99A52-08DB-4D06-B1C1-829B6F876E1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774AB7-50F1-4D47-A83E-357FB6C9A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417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99A52-08DB-4D06-B1C1-829B6F876E1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774AB7-50F1-4D47-A83E-357FB6C9A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5383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99A52-08DB-4D06-B1C1-829B6F876E1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774AB7-50F1-4D47-A83E-357FB6C9A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527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98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3/27/23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74AB7-50F1-4D47-A83E-357FB6C9A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0901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99A52-08DB-4D06-B1C1-829B6F876E1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74AB7-50F1-4D47-A83E-357FB6C9A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24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CDE16-1149-47FA-A784-C298A1565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6CE11-0A72-4F5E-BEDC-45DC22AFE4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4703B7-7F1B-46DB-B793-CE5A76CE17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52807-553A-4CEE-8B4F-3CE381C6F1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6DA840D-71C6-4086-ABC1-F9576E986A88}" type="datetimeFigureOut">
              <a:rPr lang="en-US" smtClean="0"/>
              <a:t>3/27/23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B2B399-B5C8-4B47-A5AC-EF6E6213D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90A7B6-F8A5-4C13-86C4-56D9B8307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ABD-DC46-4DA8-ADE2-A77AA5A65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3995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99A52-08DB-4D06-B1C1-829B6F876E1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74AB7-50F1-4D47-A83E-357FB6C9A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620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99A52-08DB-4D06-B1C1-829B6F876E1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74AB7-50F1-4D47-A83E-357FB6C9A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7584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99A52-08DB-4D06-B1C1-829B6F876E1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74AB7-50F1-4D47-A83E-357FB6C9A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7356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99A52-08DB-4D06-B1C1-829B6F876E1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74AB7-50F1-4D47-A83E-357FB6C9A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1774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99A52-08DB-4D06-B1C1-829B6F876E1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74AB7-50F1-4D47-A83E-357FB6C9A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840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99A52-08DB-4D06-B1C1-829B6F876E1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74AB7-50F1-4D47-A83E-357FB6C9A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585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99A52-08DB-4D06-B1C1-829B6F876E1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74AB7-50F1-4D47-A83E-357FB6C9A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15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99A52-08DB-4D06-B1C1-829B6F876E1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74AB7-50F1-4D47-A83E-357FB6C9A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9261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99A52-08DB-4D06-B1C1-829B6F876E1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74AB7-50F1-4D47-A83E-357FB6C9A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968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3/27/23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74AB7-50F1-4D47-A83E-357FB6C9A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279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48632-2734-47E1-9A03-85B7E09E5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35ABFA-D6A7-4198-9D44-D67E520B28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22950B-95EF-4782-8452-3592DFDF0F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9E0E9-6B2F-4AA4-B001-D536CA86B9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AD28C2-0A97-40B5-8EB5-49A636F735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F2DEDA-91C1-4508-AB9A-EE21AFF8F8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6DA840D-71C6-4086-ABC1-F9576E986A88}" type="datetimeFigureOut">
              <a:rPr lang="en-US" smtClean="0"/>
              <a:t>3/27/23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D3EFFA-BB98-4A75-BBF2-69214F87F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54060C-8B47-43E1-846E-235CF83EF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ABD-DC46-4DA8-ADE2-A77AA5A65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7263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99A52-08DB-4D06-B1C1-829B6F876E1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74AB7-50F1-4D47-A83E-357FB6C9A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165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99A52-08DB-4D06-B1C1-829B6F876E1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74AB7-50F1-4D47-A83E-357FB6C9A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8568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99A52-08DB-4D06-B1C1-829B6F876E1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74AB7-50F1-4D47-A83E-357FB6C9A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8972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99A52-08DB-4D06-B1C1-829B6F876E1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74AB7-50F1-4D47-A83E-357FB6C9A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543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99A52-08DB-4D06-B1C1-829B6F876E1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74AB7-50F1-4D47-A83E-357FB6C9A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464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99A52-08DB-4D06-B1C1-829B6F876E1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74AB7-50F1-4D47-A83E-357FB6C9A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202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99A52-08DB-4D06-B1C1-829B6F876E1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74AB7-50F1-4D47-A83E-357FB6C9A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2196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99A52-08DB-4D06-B1C1-829B6F876E1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74AB7-50F1-4D47-A83E-357FB6C9A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6930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99A52-08DB-4D06-B1C1-829B6F876E1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74AB7-50F1-4D47-A83E-357FB6C9A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4782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99A52-08DB-4D06-B1C1-829B6F876E1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74AB7-50F1-4D47-A83E-357FB6C9A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36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D2A55-8E22-4852-927F-DEDC226BF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C1BBDB-A337-4BFD-A533-4D2071D14F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6DA840D-71C6-4086-ABC1-F9576E986A88}" type="datetimeFigureOut">
              <a:rPr lang="en-US" smtClean="0"/>
              <a:t>3/27/23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CE379D-D178-4911-99E8-9B25AD6BA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6F5CAE-D026-48AD-AF18-97050DF3A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ABD-DC46-4DA8-ADE2-A77AA5A65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599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2" indent="0" algn="ctr">
              <a:buNone/>
              <a:defRPr sz="2000"/>
            </a:lvl2pPr>
            <a:lvl3pPr marL="914364" indent="0" algn="ctr">
              <a:buNone/>
              <a:defRPr sz="1800"/>
            </a:lvl3pPr>
            <a:lvl4pPr marL="1371545" indent="0" algn="ctr">
              <a:buNone/>
              <a:defRPr sz="1600"/>
            </a:lvl4pPr>
            <a:lvl5pPr marL="1828727" indent="0" algn="ctr">
              <a:buNone/>
              <a:defRPr sz="1600"/>
            </a:lvl5pPr>
            <a:lvl6pPr marL="2285909" indent="0" algn="ctr">
              <a:buNone/>
              <a:defRPr sz="1600"/>
            </a:lvl6pPr>
            <a:lvl7pPr marL="2743091" indent="0" algn="ctr">
              <a:buNone/>
              <a:defRPr sz="1600"/>
            </a:lvl7pPr>
            <a:lvl8pPr marL="3200272" indent="0" algn="ctr">
              <a:buNone/>
              <a:defRPr sz="1600"/>
            </a:lvl8pPr>
            <a:lvl9pPr marL="365745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1CF4C-6895-44B4-9C28-83CA1E88420D}" type="datetimeFigureOut">
              <a:rPr lang="en-US" smtClean="0"/>
              <a:t>3/27/23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2F799-3E65-4D27-B5F7-20045F5988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4885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846" y="1045812"/>
            <a:ext cx="11206420" cy="126482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846" y="2447527"/>
            <a:ext cx="11206420" cy="40360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1CF4C-6895-44B4-9C28-83CA1E88420D}" type="datetimeFigureOut">
              <a:rPr lang="en-US" smtClean="0"/>
              <a:t>3/27/23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2F799-3E65-4D27-B5F7-20045F5988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0276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1CF4C-6895-44B4-9C28-83CA1E88420D}" type="datetimeFigureOut">
              <a:rPr lang="en-US" smtClean="0"/>
              <a:t>3/27/23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2F799-3E65-4D27-B5F7-20045F5988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6444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1CF4C-6895-44B4-9C28-83CA1E88420D}" type="datetimeFigureOut">
              <a:rPr lang="en-US" smtClean="0"/>
              <a:t>3/27/23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2F799-3E65-4D27-B5F7-20045F5988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9472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1CF4C-6895-44B4-9C28-83CA1E88420D}" type="datetimeFigureOut">
              <a:rPr lang="en-US" smtClean="0"/>
              <a:t>3/27/23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2F799-3E65-4D27-B5F7-20045F5988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7588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6DA6-01AB-44FE-BC5E-A61AA161773F}" type="datetimeFigureOut">
              <a:rPr lang="en-US" smtClean="0"/>
              <a:t>3/27/23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9C313-56C9-4308-B0F9-9CF375D04E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3975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flipV="1">
            <a:off x="9488555" y="4728617"/>
            <a:ext cx="2120344" cy="240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 userDrawn="1"/>
        </p:nvSpPr>
        <p:spPr>
          <a:xfrm rot="16200000" flipV="1">
            <a:off x="11236240" y="878105"/>
            <a:ext cx="1590258" cy="321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649777"/>
      </p:ext>
    </p:extLst>
  </p:cSld>
  <p:clrMapOvr>
    <a:masterClrMapping/>
  </p:clrMapOvr>
  <p:transition>
    <p:fade thruBlk="1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C260A-7D71-5545-B898-E62238FB691B}" type="datetimeFigureOut">
              <a:rPr lang="en-US" smtClean="0"/>
              <a:t>3/27/23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0CCCD-3C09-884D-928C-D1C2E63B85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3984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0" t="6519" r="9462" b="3941"/>
          <a:stretch/>
        </p:blipFill>
        <p:spPr>
          <a:xfrm>
            <a:off x="297525" y="711200"/>
            <a:ext cx="12084133" cy="55067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90" y="-13789"/>
            <a:ext cx="2676281" cy="904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163" y="111812"/>
            <a:ext cx="1570894" cy="43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1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360">
                <a:latin typeface="American Typewriter" charset="0"/>
                <a:ea typeface="American Typewriter" charset="0"/>
                <a:cs typeface="American Typewriter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949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FC6687-751B-487B-B031-B5E9E07A8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6DA840D-71C6-4086-ABC1-F9576E986A88}" type="datetimeFigureOut">
              <a:rPr lang="en-US" smtClean="0"/>
              <a:t>3/27/23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0D4D90-8C51-4A1E-BAF7-B3A998348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3F1C9-6874-4DC8-8572-2EC911F36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ABD-DC46-4DA8-ADE2-A77AA5A65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2311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DAA9A-7F8D-0C47-864B-3AF2BE2CA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89658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-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31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2" indent="0" algn="ctr">
              <a:buNone/>
              <a:defRPr sz="2000"/>
            </a:lvl2pPr>
            <a:lvl3pPr marL="914364" indent="0" algn="ctr">
              <a:buNone/>
              <a:defRPr sz="1800"/>
            </a:lvl3pPr>
            <a:lvl4pPr marL="1371545" indent="0" algn="ctr">
              <a:buNone/>
              <a:defRPr sz="1600"/>
            </a:lvl4pPr>
            <a:lvl5pPr marL="1828727" indent="0" algn="ctr">
              <a:buNone/>
              <a:defRPr sz="1600"/>
            </a:lvl5pPr>
            <a:lvl6pPr marL="2285909" indent="0" algn="ctr">
              <a:buNone/>
              <a:defRPr sz="1600"/>
            </a:lvl6pPr>
            <a:lvl7pPr marL="2743091" indent="0" algn="ctr">
              <a:buNone/>
              <a:defRPr sz="1600"/>
            </a:lvl7pPr>
            <a:lvl8pPr marL="3200272" indent="0" algn="ctr">
              <a:buNone/>
              <a:defRPr sz="1600"/>
            </a:lvl8pPr>
            <a:lvl9pPr marL="365745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1CF4C-6895-44B4-9C28-83CA1E88420D}" type="datetimeFigureOut">
              <a:rPr lang="en-US" smtClean="0"/>
              <a:t>3/27/23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2F799-3E65-4D27-B5F7-20045F5988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2282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846" y="1045812"/>
            <a:ext cx="11206420" cy="126482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846" y="2447527"/>
            <a:ext cx="11206420" cy="40360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1CF4C-6895-44B4-9C28-83CA1E88420D}" type="datetimeFigureOut">
              <a:rPr lang="en-US" smtClean="0"/>
              <a:t>3/27/23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2F799-3E65-4D27-B5F7-20045F5988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960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1CF4C-6895-44B4-9C28-83CA1E88420D}" type="datetimeFigureOut">
              <a:rPr lang="en-US" smtClean="0"/>
              <a:t>3/27/23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2F799-3E65-4D27-B5F7-20045F5988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8118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1CF4C-6895-44B4-9C28-83CA1E88420D}" type="datetimeFigureOut">
              <a:rPr lang="en-US" smtClean="0"/>
              <a:t>3/27/23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2F799-3E65-4D27-B5F7-20045F5988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883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1CF4C-6895-44B4-9C28-83CA1E88420D}" type="datetimeFigureOut">
              <a:rPr lang="en-US" smtClean="0"/>
              <a:t>3/27/23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2F799-3E65-4D27-B5F7-20045F5988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7152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6DA6-01AB-44FE-BC5E-A61AA161773F}" type="datetimeFigureOut">
              <a:rPr lang="en-US" smtClean="0"/>
              <a:t>3/27/23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9C313-56C9-4308-B0F9-9CF375D04E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6617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flipV="1">
            <a:off x="9488555" y="4728617"/>
            <a:ext cx="2120344" cy="240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 userDrawn="1"/>
        </p:nvSpPr>
        <p:spPr>
          <a:xfrm rot="16200000" flipV="1">
            <a:off x="11236240" y="878105"/>
            <a:ext cx="1590258" cy="321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944759"/>
      </p:ext>
    </p:extLst>
  </p:cSld>
  <p:clrMapOvr>
    <a:masterClrMapping/>
  </p:clrMapOvr>
  <p:transition>
    <p:fade thruBlk="1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C260A-7D71-5545-B898-E62238FB691B}" type="datetimeFigureOut">
              <a:rPr lang="en-US" smtClean="0"/>
              <a:t>3/27/23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0CCCD-3C09-884D-928C-D1C2E63B85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107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B6C59-6857-4371-BA88-36F8B2F88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8ECCD-B311-409C-BE61-F0ECA8312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3EFE8-939D-4A95-B626-492EB9FDBF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8D7EC1-FB96-46C2-B726-7FC7449EB9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6DA840D-71C6-4086-ABC1-F9576E986A88}" type="datetimeFigureOut">
              <a:rPr lang="en-US" smtClean="0"/>
              <a:t>3/27/23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F4E956-2F02-45E5-B021-8F5E5C7DF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A3F132-3725-4D76-9504-2836D9BD9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ABD-DC46-4DA8-ADE2-A77AA5A65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7289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0" t="6519" r="9462" b="3941"/>
          <a:stretch/>
        </p:blipFill>
        <p:spPr>
          <a:xfrm>
            <a:off x="297525" y="711200"/>
            <a:ext cx="12084133" cy="55067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90" y="-13789"/>
            <a:ext cx="2676281" cy="904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163" y="111812"/>
            <a:ext cx="1570894" cy="43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1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360">
                <a:latin typeface="American Typewriter" charset="0"/>
                <a:ea typeface="American Typewriter" charset="0"/>
                <a:cs typeface="American Typewriter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790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DAA9A-7F8D-0C47-864B-3AF2BE2CA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27911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-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81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FC0A7-4010-425C-AB91-FAECB895B9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046"/>
            <a:ext cx="9144000" cy="238887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446E80-6173-40D8-80BF-FADD68717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356"/>
            <a:ext cx="9144000" cy="16554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EF2D-E064-4510-A0F7-77594DF7D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algn="ctr">
              <a:defRPr sz="1260"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5386E-32E2-4EBF-9FD7-FB9C72A8C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3696" y="267082"/>
            <a:ext cx="649224" cy="363854"/>
          </a:xfrm>
          <a:prstGeom prst="rect">
            <a:avLst/>
          </a:prstGeom>
        </p:spPr>
        <p:txBody>
          <a:bodyPr/>
          <a:lstStyle>
            <a:lvl1pPr>
              <a:defRPr sz="1260"/>
            </a:lvl1pPr>
          </a:lstStyle>
          <a:p>
            <a:fld id="{2A511B7F-B991-4555-84BA-2DA8BFB2E8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9934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8FA1F-BAC0-43A8-A661-AA7E83699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8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4D113-99E7-485D-8578-0B901FB10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4990"/>
            <a:ext cx="10515600" cy="4352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4FCFFCE-4786-4AFC-B687-4FA5374F2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algn="ctr">
              <a:defRPr sz="1260"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54BD0-EFC6-4DF5-80C2-45596F501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3696" y="267082"/>
            <a:ext cx="649224" cy="363854"/>
          </a:xfrm>
          <a:prstGeom prst="rect">
            <a:avLst/>
          </a:prstGeom>
        </p:spPr>
        <p:txBody>
          <a:bodyPr/>
          <a:lstStyle>
            <a:lvl1pPr>
              <a:defRPr sz="1260"/>
            </a:lvl1pPr>
          </a:lstStyle>
          <a:p>
            <a:fld id="{2A511B7F-B991-4555-84BA-2DA8BFB2E8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0142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18974-9DE4-4F46-B55F-859AA46F1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67" y="1453134"/>
            <a:ext cx="10515600" cy="2851786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AC5C1-6B1B-4F0A-8D72-807F11C736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467" y="4438270"/>
            <a:ext cx="10515600" cy="1501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7A9060A-8CE3-488A-9B48-A6640D09C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algn="ctr">
              <a:defRPr sz="1260"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8F1E9-EEB4-41F9-84AA-A5960ED3C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3696" y="267082"/>
            <a:ext cx="649224" cy="363854"/>
          </a:xfrm>
          <a:prstGeom prst="rect">
            <a:avLst/>
          </a:prstGeom>
        </p:spPr>
        <p:txBody>
          <a:bodyPr/>
          <a:lstStyle>
            <a:lvl1pPr>
              <a:defRPr sz="1260"/>
            </a:lvl1pPr>
          </a:lstStyle>
          <a:p>
            <a:fld id="{2A511B7F-B991-4555-84BA-2DA8BFB2E8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3740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85B21-EA9C-4947-9FD5-16F7A6FB1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24" y="749808"/>
            <a:ext cx="10515600" cy="10607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BD6A8-D352-4263-A4F7-FE5B4AD653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7324" y="1893570"/>
            <a:ext cx="5166360" cy="4352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91204A-A067-4D09-B04F-CA25DD9D69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36564" y="1893570"/>
            <a:ext cx="5166360" cy="4352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C1F22DC-6E8C-43EF-A57E-05311A794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50080" y="6356986"/>
            <a:ext cx="4114800" cy="363854"/>
          </a:xfrm>
          <a:prstGeom prst="rect">
            <a:avLst/>
          </a:prstGeom>
        </p:spPr>
        <p:txBody>
          <a:bodyPr/>
          <a:lstStyle>
            <a:lvl1pPr algn="ctr">
              <a:defRPr sz="1260"/>
            </a:lvl1pPr>
          </a:lstStyle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A6217AD-B4CA-4A3B-8737-CA672C80A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3696" y="267082"/>
            <a:ext cx="649224" cy="363854"/>
          </a:xfrm>
          <a:prstGeom prst="rect">
            <a:avLst/>
          </a:prstGeom>
        </p:spPr>
        <p:txBody>
          <a:bodyPr/>
          <a:lstStyle>
            <a:lvl1pPr>
              <a:defRPr sz="1260"/>
            </a:lvl1pPr>
          </a:lstStyle>
          <a:p>
            <a:fld id="{2A511B7F-B991-4555-84BA-2DA8BFB2E8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7156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53012-950D-474C-B1F4-51E182F12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845820"/>
            <a:ext cx="10515600" cy="13258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06F3E55-3075-441C-B3D7-60DCA07F3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algn="ctr">
              <a:defRPr sz="1260"/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BC0B503-44F6-451F-8A6B-322627CFC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3696" y="267082"/>
            <a:ext cx="649224" cy="363854"/>
          </a:xfrm>
          <a:prstGeom prst="rect">
            <a:avLst/>
          </a:prstGeom>
        </p:spPr>
        <p:txBody>
          <a:bodyPr/>
          <a:lstStyle>
            <a:lvl1pPr>
              <a:defRPr sz="1260"/>
            </a:lvl1pPr>
          </a:lstStyle>
          <a:p>
            <a:fld id="{2A511B7F-B991-4555-84BA-2DA8BFB2E8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2269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F9424-8CA7-404F-85FA-C2E7AE7F5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algn="ctr">
              <a:defRPr sz="1260"/>
            </a:lvl1pPr>
          </a:lstStyle>
          <a:p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50E4C14-D483-40F5-BA1E-14205CAFD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3696" y="267082"/>
            <a:ext cx="649224" cy="363854"/>
          </a:xfrm>
          <a:prstGeom prst="rect">
            <a:avLst/>
          </a:prstGeom>
        </p:spPr>
        <p:txBody>
          <a:bodyPr/>
          <a:lstStyle>
            <a:lvl1pPr>
              <a:defRPr sz="1260"/>
            </a:lvl1pPr>
          </a:lstStyle>
          <a:p>
            <a:fld id="{2A511B7F-B991-4555-84BA-2DA8BFB2E8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700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13F4-19B6-40FF-A164-D7ADF7DB3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303EE2-844F-4CB9-8C73-DD93EBEC44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1559B-5287-4C3D-A0E1-0E6FE1AB1D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F811B0-309C-45DC-B635-B27DD4F83C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6DA840D-71C6-4086-ABC1-F9576E986A88}" type="datetimeFigureOut">
              <a:rPr lang="en-US" smtClean="0"/>
              <a:t>3/27/23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D96D0D-D339-425A-95FB-D038C127C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0F33B4-CE9B-4DC6-B6CA-D8E7B81AF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ABD-DC46-4DA8-ADE2-A77AA5A65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40057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800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35350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 userDrawn="1"/>
        </p:nvSpPr>
        <p:spPr bwMode="auto">
          <a:xfrm>
            <a:off x="5689600" y="6477003"/>
            <a:ext cx="6096000" cy="1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68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Developed by the Texas Education Service Center Curriculum Collaborative (TESCCC)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2057400"/>
            <a:ext cx="12192000" cy="480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7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215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image" Target="../media/image12.jpg"/><Relationship Id="rId5" Type="http://schemas.openxmlformats.org/officeDocument/2006/relationships/slideLayout" Target="../slideLayouts/slideLayout88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4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9B864-8F7D-4DB4-AAB0-A0F95F677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01475" y="6481937"/>
            <a:ext cx="3907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8457025-A259-440B-A912-89D412297B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837099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3055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128BED-05A4-4844-BED6-0E66496A8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42818-D4EE-4BE4-8974-E0AD76395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048DE-CD84-4395-B765-23737D8B5C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3110" y="6384125"/>
            <a:ext cx="396172" cy="2974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DCC5ABD-DC46-4DA8-ADE2-A77AA5A6568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957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4C7EAA-944D-4811-A0BB-B7BBD1714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545803-0009-4C5C-83FE-07CA9A70A6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F94B3-CCBD-453A-93CE-8A6AFFB53A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55665" y="6481430"/>
            <a:ext cx="3673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9774AB7-50F1-4D47-A83E-357FB6C9A5E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824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4A79B0-A582-4CE1-A914-B8FAC8E78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19DA16-DDEB-4A86-8B6C-6DD1907D3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7493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8319" y="-4925"/>
            <a:ext cx="6411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57025-A259-440B-A912-89D412297B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52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8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87907" y="6260889"/>
            <a:ext cx="4278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8457025-A259-440B-A912-89D412297B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8E9C9E-C626-4329-971D-64802DFBBFF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53" y="6399852"/>
            <a:ext cx="1227918" cy="235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031EB7-AC0E-458E-BAA1-15C73F04176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39" y="6302619"/>
            <a:ext cx="933160" cy="45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073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03147" y="0"/>
            <a:ext cx="4278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8457025-A259-440B-A912-89D412297B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8E9C9E-C626-4329-971D-64802DFBBFF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53" y="6399852"/>
            <a:ext cx="1227918" cy="23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8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9956" y="8099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672902"/>
            <a:ext cx="10515600" cy="3810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1CF4C-6895-44B4-9C28-83CA1E88420D}" type="datetimeFigureOut">
              <a:rPr lang="en-US" smtClean="0"/>
              <a:t>3/27/23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2F799-3E65-4D27-B5F7-20045F59887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Content Placeholder 2"/>
          <p:cNvSpPr txBox="1">
            <a:spLocks/>
          </p:cNvSpPr>
          <p:nvPr userDrawn="1"/>
        </p:nvSpPr>
        <p:spPr>
          <a:xfrm>
            <a:off x="0" y="6482859"/>
            <a:ext cx="1950720" cy="2386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4488" indent="-3444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58938" indent="-2873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1100" dirty="0">
                <a:solidFill>
                  <a:schemeClr val="bg1"/>
                </a:solidFill>
              </a:rPr>
              <a:t>© lead4ward 2017</a:t>
            </a:r>
          </a:p>
        </p:txBody>
      </p:sp>
    </p:spTree>
    <p:extLst>
      <p:ext uri="{BB962C8B-B14F-4D97-AF65-F5344CB8AC3E}">
        <p14:creationId xmlns:p14="http://schemas.microsoft.com/office/powerpoint/2010/main" val="2692151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xStyles>
    <p:titleStyle>
      <a:lvl1pPr algn="l" defTabSz="914364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777776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4474" indent="-344474" algn="l" defTabSz="914364" rtl="0" eaLnBrk="1" latinLnBrk="0" hangingPunct="1">
        <a:lnSpc>
          <a:spcPct val="90000"/>
        </a:lnSpc>
        <a:spcBef>
          <a:spcPts val="1000"/>
        </a:spcBef>
        <a:buFont typeface="Wingdings" charset="2"/>
        <a:buChar char="§"/>
        <a:defRPr sz="2400" kern="1200">
          <a:solidFill>
            <a:srgbClr val="777776"/>
          </a:solidFill>
          <a:latin typeface="+mn-lt"/>
          <a:ea typeface="+mn-ea"/>
          <a:cs typeface="+mn-cs"/>
        </a:defRPr>
      </a:lvl1pPr>
      <a:lvl2pPr marL="800068" indent="-342887" algn="l" defTabSz="914364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q"/>
        <a:defRPr sz="2000" kern="1200">
          <a:solidFill>
            <a:srgbClr val="777776"/>
          </a:solidFill>
          <a:latin typeface="+mn-lt"/>
          <a:ea typeface="+mn-ea"/>
          <a:cs typeface="+mn-cs"/>
        </a:defRPr>
      </a:lvl2pPr>
      <a:lvl3pPr marL="1258837" indent="-344474" algn="l" defTabSz="914364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v"/>
        <a:defRPr sz="1800" kern="1200">
          <a:solidFill>
            <a:srgbClr val="777776"/>
          </a:solidFill>
          <a:latin typeface="+mn-lt"/>
          <a:ea typeface="+mn-ea"/>
          <a:cs typeface="+mn-cs"/>
        </a:defRPr>
      </a:lvl3pPr>
      <a:lvl4pPr marL="1658872" indent="-287327" algn="l" defTabSz="914364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kern="1200">
          <a:solidFill>
            <a:srgbClr val="777776"/>
          </a:solidFill>
          <a:latin typeface="+mn-lt"/>
          <a:ea typeface="+mn-ea"/>
          <a:cs typeface="+mn-cs"/>
        </a:defRPr>
      </a:lvl4pPr>
      <a:lvl5pPr marL="2057317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777776"/>
          </a:solidFill>
          <a:latin typeface="+mn-lt"/>
          <a:ea typeface="+mn-ea"/>
          <a:cs typeface="+mn-cs"/>
        </a:defRPr>
      </a:lvl5pPr>
      <a:lvl6pPr marL="2514499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9956" y="8099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672902"/>
            <a:ext cx="10515600" cy="3810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1CF4C-6895-44B4-9C28-83CA1E88420D}" type="datetimeFigureOut">
              <a:rPr lang="en-US" smtClean="0"/>
              <a:t>3/27/23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2F799-3E65-4D27-B5F7-20045F59887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Content Placeholder 2"/>
          <p:cNvSpPr txBox="1">
            <a:spLocks/>
          </p:cNvSpPr>
          <p:nvPr userDrawn="1"/>
        </p:nvSpPr>
        <p:spPr>
          <a:xfrm>
            <a:off x="0" y="6482859"/>
            <a:ext cx="1950720" cy="2386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4488" indent="-3444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58938" indent="-2873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1100" dirty="0">
                <a:solidFill>
                  <a:schemeClr val="bg1"/>
                </a:solidFill>
              </a:rPr>
              <a:t>© lead4ward 2017</a:t>
            </a:r>
          </a:p>
        </p:txBody>
      </p:sp>
    </p:spTree>
    <p:extLst>
      <p:ext uri="{BB962C8B-B14F-4D97-AF65-F5344CB8AC3E}">
        <p14:creationId xmlns:p14="http://schemas.microsoft.com/office/powerpoint/2010/main" val="2379375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</p:sldLayoutIdLst>
  <p:txStyles>
    <p:titleStyle>
      <a:lvl1pPr algn="l" defTabSz="914364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777776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4474" indent="-344474" algn="l" defTabSz="914364" rtl="0" eaLnBrk="1" latinLnBrk="0" hangingPunct="1">
        <a:lnSpc>
          <a:spcPct val="90000"/>
        </a:lnSpc>
        <a:spcBef>
          <a:spcPts val="1000"/>
        </a:spcBef>
        <a:buFont typeface="Wingdings" charset="2"/>
        <a:buChar char="§"/>
        <a:defRPr sz="2400" kern="1200">
          <a:solidFill>
            <a:srgbClr val="777776"/>
          </a:solidFill>
          <a:latin typeface="+mn-lt"/>
          <a:ea typeface="+mn-ea"/>
          <a:cs typeface="+mn-cs"/>
        </a:defRPr>
      </a:lvl1pPr>
      <a:lvl2pPr marL="800068" indent="-342887" algn="l" defTabSz="914364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q"/>
        <a:defRPr sz="2000" kern="1200">
          <a:solidFill>
            <a:srgbClr val="777776"/>
          </a:solidFill>
          <a:latin typeface="+mn-lt"/>
          <a:ea typeface="+mn-ea"/>
          <a:cs typeface="+mn-cs"/>
        </a:defRPr>
      </a:lvl2pPr>
      <a:lvl3pPr marL="1258837" indent="-344474" algn="l" defTabSz="914364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v"/>
        <a:defRPr sz="1800" kern="1200">
          <a:solidFill>
            <a:srgbClr val="777776"/>
          </a:solidFill>
          <a:latin typeface="+mn-lt"/>
          <a:ea typeface="+mn-ea"/>
          <a:cs typeface="+mn-cs"/>
        </a:defRPr>
      </a:lvl3pPr>
      <a:lvl4pPr marL="1658872" indent="-287327" algn="l" defTabSz="914364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kern="1200">
          <a:solidFill>
            <a:srgbClr val="777776"/>
          </a:solidFill>
          <a:latin typeface="+mn-lt"/>
          <a:ea typeface="+mn-ea"/>
          <a:cs typeface="+mn-cs"/>
        </a:defRPr>
      </a:lvl4pPr>
      <a:lvl5pPr marL="2057317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777776"/>
          </a:solidFill>
          <a:latin typeface="+mn-lt"/>
          <a:ea typeface="+mn-ea"/>
          <a:cs typeface="+mn-cs"/>
        </a:defRPr>
      </a:lvl5pPr>
      <a:lvl6pPr marL="2514499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1.xml"/><Relationship Id="rId5" Type="http://schemas.openxmlformats.org/officeDocument/2006/relationships/image" Target="../media/image14.png"/><Relationship Id="rId4" Type="http://schemas.openxmlformats.org/officeDocument/2006/relationships/image" Target="../media/image1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4C9DEF9-10F6-014D-AC72-F65589757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875" y="5820899"/>
            <a:ext cx="2462247" cy="853362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41228E4-26A6-9C64-3466-757E3D318F5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08" y="183739"/>
            <a:ext cx="5694983" cy="57002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646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6421">
        <p:fade/>
      </p:transition>
    </mc:Choice>
    <mc:Fallback xmlns="">
      <p:transition spd="med" advTm="66421">
        <p:fade/>
      </p:transition>
    </mc:Fallback>
  </mc:AlternateContent>
  <p:extLst>
    <p:ext uri="{E180D4A7-C9FB-4DFB-919C-405C955672EB}">
      <p14:showEvtLst xmlns:p14="http://schemas.microsoft.com/office/powerpoint/2010/main">
        <p14:playEvt time="52510" objId="3"/>
        <p14:stopEvt time="63764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F515C6-F785-70B8-847C-FFDC5D35EA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979"/>
          <a:stretch/>
        </p:blipFill>
        <p:spPr>
          <a:xfrm>
            <a:off x="613445" y="0"/>
            <a:ext cx="3780755" cy="48681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4F3FDB-3683-5E30-EDD7-8A3E551B35FF}"/>
              </a:ext>
            </a:extLst>
          </p:cNvPr>
          <p:cNvSpPr/>
          <p:nvPr/>
        </p:nvSpPr>
        <p:spPr>
          <a:xfrm>
            <a:off x="5321508" y="889000"/>
            <a:ext cx="6685613" cy="50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79DDA"/>
                </a:solidFill>
                <a:latin typeface="Century Gothic" panose="020B0502020202020204" pitchFamily="34" charset="0"/>
              </a:rPr>
              <a:t>Teacher Induction</a:t>
            </a:r>
          </a:p>
          <a:p>
            <a:pPr algn="ctr"/>
            <a:endParaRPr lang="en-US" sz="3200" b="1" dirty="0">
              <a:solidFill>
                <a:srgbClr val="079DDA"/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rgbClr val="079DDA"/>
                </a:solidFill>
                <a:latin typeface="Century Gothic" panose="020B0502020202020204" pitchFamily="34" charset="0"/>
              </a:rPr>
              <a:t>principals are confident in their support of new teachers</a:t>
            </a:r>
          </a:p>
          <a:p>
            <a:endParaRPr lang="en-US" sz="3200" dirty="0">
              <a:solidFill>
                <a:srgbClr val="079DDA"/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rgbClr val="079DDA"/>
                </a:solidFill>
                <a:latin typeface="Century Gothic" panose="020B0502020202020204" pitchFamily="34" charset="0"/>
              </a:rPr>
              <a:t>effective and well-supported mentors</a:t>
            </a:r>
          </a:p>
          <a:p>
            <a:endParaRPr lang="en-US" sz="3200" dirty="0">
              <a:solidFill>
                <a:srgbClr val="079DDA"/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rgbClr val="079DDA"/>
                </a:solidFill>
                <a:latin typeface="Century Gothic" panose="020B0502020202020204" pitchFamily="34" charset="0"/>
              </a:rPr>
              <a:t>year long support for FYT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28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F515C6-F785-70B8-847C-FFDC5D35EA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979"/>
          <a:stretch/>
        </p:blipFill>
        <p:spPr>
          <a:xfrm>
            <a:off x="613445" y="0"/>
            <a:ext cx="3780755" cy="48681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4F3FDB-3683-5E30-EDD7-8A3E551B35FF}"/>
              </a:ext>
            </a:extLst>
          </p:cNvPr>
          <p:cNvSpPr/>
          <p:nvPr/>
        </p:nvSpPr>
        <p:spPr>
          <a:xfrm>
            <a:off x="5021705" y="889000"/>
            <a:ext cx="6925455" cy="50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79DDA"/>
                </a:solidFill>
                <a:latin typeface="Cooper Black" panose="0208090404030B020404" pitchFamily="18" charset="77"/>
              </a:rPr>
              <a:t>“</a:t>
            </a:r>
            <a:r>
              <a:rPr lang="en-US" sz="2800" dirty="0" err="1">
                <a:solidFill>
                  <a:srgbClr val="079DDA"/>
                </a:solidFill>
                <a:latin typeface="Century Gothic" panose="020B0502020202020204" pitchFamily="34" charset="0"/>
              </a:rPr>
              <a:t>Kelvey</a:t>
            </a:r>
            <a:r>
              <a:rPr lang="en-US" sz="2800" dirty="0">
                <a:solidFill>
                  <a:srgbClr val="079DDA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079DDA"/>
                </a:solidFill>
                <a:latin typeface="Century Gothic" panose="020B0502020202020204" pitchFamily="34" charset="0"/>
              </a:rPr>
              <a:t>Oeser</a:t>
            </a:r>
            <a:r>
              <a:rPr lang="en-US" sz="2800" dirty="0">
                <a:solidFill>
                  <a:srgbClr val="079DDA"/>
                </a:solidFill>
                <a:latin typeface="Century Gothic" panose="020B0502020202020204" pitchFamily="34" charset="0"/>
              </a:rPr>
              <a:t>, a deputy commissioner of the Texas Education Agency, told lawmakers that roughly </a:t>
            </a:r>
            <a:r>
              <a:rPr lang="en-US" sz="2800" b="1" dirty="0">
                <a:solidFill>
                  <a:srgbClr val="079DDA"/>
                </a:solidFill>
                <a:latin typeface="Century Gothic" panose="020B0502020202020204" pitchFamily="34" charset="0"/>
              </a:rPr>
              <a:t>40% of newly hired teachers last year</a:t>
            </a:r>
            <a:r>
              <a:rPr lang="en-US" sz="2800" dirty="0">
                <a:solidFill>
                  <a:srgbClr val="079DDA"/>
                </a:solidFill>
                <a:latin typeface="Century Gothic" panose="020B0502020202020204" pitchFamily="34" charset="0"/>
              </a:rPr>
              <a:t> were either </a:t>
            </a:r>
            <a:r>
              <a:rPr lang="en-US" sz="2800" b="1" dirty="0">
                <a:solidFill>
                  <a:srgbClr val="079DDA"/>
                </a:solidFill>
                <a:latin typeface="Century Gothic" panose="020B0502020202020204" pitchFamily="34" charset="0"/>
              </a:rPr>
              <a:t>uncertified</a:t>
            </a:r>
            <a:r>
              <a:rPr lang="en-US" sz="2800" dirty="0">
                <a:solidFill>
                  <a:srgbClr val="079DDA"/>
                </a:solidFill>
                <a:latin typeface="Century Gothic" panose="020B0502020202020204" pitchFamily="34" charset="0"/>
              </a:rPr>
              <a:t> or came through an </a:t>
            </a:r>
            <a:r>
              <a:rPr lang="en-US" sz="2800" b="1" dirty="0">
                <a:solidFill>
                  <a:srgbClr val="079DDA"/>
                </a:solidFill>
                <a:latin typeface="Century Gothic" panose="020B0502020202020204" pitchFamily="34" charset="0"/>
              </a:rPr>
              <a:t>alternative certification </a:t>
            </a:r>
            <a:r>
              <a:rPr lang="en-US" sz="2800" dirty="0">
                <a:solidFill>
                  <a:srgbClr val="079DDA"/>
                </a:solidFill>
                <a:latin typeface="Century Gothic" panose="020B0502020202020204" pitchFamily="34" charset="0"/>
              </a:rPr>
              <a:t>program.“</a:t>
            </a:r>
          </a:p>
          <a:p>
            <a:endParaRPr lang="en-US" sz="2000" dirty="0">
              <a:solidFill>
                <a:srgbClr val="079DDA"/>
              </a:solidFill>
              <a:latin typeface="Century Gothic" panose="020B0502020202020204" pitchFamily="34" charset="0"/>
            </a:endParaRPr>
          </a:p>
          <a:p>
            <a:r>
              <a:rPr lang="en-US" sz="2000" dirty="0">
                <a:solidFill>
                  <a:srgbClr val="079DDA"/>
                </a:solidFill>
                <a:latin typeface="Century Gothic" panose="020B0502020202020204" pitchFamily="34" charset="0"/>
              </a:rPr>
              <a:t>– from The Dallas Morning News, Sept 22, 2022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38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F515C6-F785-70B8-847C-FFDC5D35EA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979"/>
          <a:stretch/>
        </p:blipFill>
        <p:spPr>
          <a:xfrm>
            <a:off x="613445" y="0"/>
            <a:ext cx="3780755" cy="48681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4F3FDB-3683-5E30-EDD7-8A3E551B35FF}"/>
              </a:ext>
            </a:extLst>
          </p:cNvPr>
          <p:cNvSpPr/>
          <p:nvPr/>
        </p:nvSpPr>
        <p:spPr>
          <a:xfrm>
            <a:off x="5021705" y="889000"/>
            <a:ext cx="6925455" cy="39791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79DDA"/>
                </a:solidFill>
                <a:latin typeface="Century Gothic" panose="020B0502020202020204" pitchFamily="34" charset="0"/>
              </a:rPr>
              <a:t>Teacher Vacancy Task Force</a:t>
            </a:r>
          </a:p>
          <a:p>
            <a:r>
              <a:rPr lang="en-US" sz="2000" dirty="0">
                <a:solidFill>
                  <a:srgbClr val="079DDA"/>
                </a:solidFill>
                <a:latin typeface="Century Gothic" panose="020B0502020202020204" pitchFamily="34" charset="0"/>
              </a:rPr>
              <a:t>February 2023</a:t>
            </a:r>
            <a:endParaRPr lang="en-US" sz="1400" dirty="0">
              <a:solidFill>
                <a:srgbClr val="079DDA"/>
              </a:solidFill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  <a:p>
            <a:r>
              <a:rPr lang="en-US" sz="2800" dirty="0">
                <a:solidFill>
                  <a:srgbClr val="079DDA"/>
                </a:solidFill>
                <a:latin typeface="Century Gothic" panose="020B0502020202020204" pitchFamily="34" charset="0"/>
              </a:rPr>
              <a:t>Provide training for faculty/staff on curriculum and assessment literacy best practices</a:t>
            </a:r>
          </a:p>
          <a:p>
            <a:endParaRPr lang="en-US" sz="2800" dirty="0">
              <a:solidFill>
                <a:srgbClr val="079DDA"/>
              </a:solidFill>
              <a:latin typeface="Century Gothic" panose="020B0502020202020204" pitchFamily="34" charset="0"/>
            </a:endParaRPr>
          </a:p>
          <a:p>
            <a:r>
              <a:rPr lang="en-US" sz="2800" dirty="0">
                <a:solidFill>
                  <a:srgbClr val="079DDA"/>
                </a:solidFill>
                <a:latin typeface="Century Gothic" panose="020B0502020202020204" pitchFamily="34" charset="0"/>
              </a:rPr>
              <a:t>Expand  teacher leadership roles</a:t>
            </a:r>
          </a:p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46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F515C6-F785-70B8-847C-FFDC5D35EA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979"/>
          <a:stretch/>
        </p:blipFill>
        <p:spPr>
          <a:xfrm>
            <a:off x="613445" y="0"/>
            <a:ext cx="3780755" cy="48681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4F3FDB-3683-5E30-EDD7-8A3E551B35FF}"/>
              </a:ext>
            </a:extLst>
          </p:cNvPr>
          <p:cNvSpPr/>
          <p:nvPr/>
        </p:nvSpPr>
        <p:spPr>
          <a:xfrm>
            <a:off x="5021705" y="889000"/>
            <a:ext cx="6925455" cy="39791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79DDA"/>
                </a:solidFill>
                <a:latin typeface="Century Gothic" panose="020B0502020202020204" pitchFamily="34" charset="0"/>
              </a:rPr>
              <a:t>And…we know the generation of young professionals coming into the workforce will likely change careers multiple times.</a:t>
            </a:r>
            <a:endParaRPr lang="en-US" sz="2800" dirty="0">
              <a:solidFill>
                <a:srgbClr val="079DDA"/>
              </a:solidFill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51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6B5A5F-AF4B-BDEC-F027-79BAD17A7F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99" t="11279" r="17887" b="22968"/>
          <a:stretch/>
        </p:blipFill>
        <p:spPr>
          <a:xfrm>
            <a:off x="0" y="0"/>
            <a:ext cx="12192000" cy="690154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B78FC68-4667-A801-9AC8-FFFB80EABA3D}"/>
              </a:ext>
            </a:extLst>
          </p:cNvPr>
          <p:cNvSpPr/>
          <p:nvPr/>
        </p:nvSpPr>
        <p:spPr>
          <a:xfrm>
            <a:off x="3757534" y="1172268"/>
            <a:ext cx="4676932" cy="4557009"/>
          </a:xfrm>
          <a:prstGeom prst="ellipse">
            <a:avLst/>
          </a:prstGeom>
          <a:solidFill>
            <a:schemeClr val="bg1"/>
          </a:solidFill>
          <a:ln w="57150">
            <a:solidFill>
              <a:srgbClr val="079D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79DDA"/>
                </a:solidFill>
                <a:latin typeface="Century Gothic" panose="020B0502020202020204" pitchFamily="34" charset="0"/>
              </a:rPr>
              <a:t>What connections are you making for </a:t>
            </a:r>
            <a:r>
              <a:rPr lang="en-US" sz="3200" b="1" dirty="0">
                <a:solidFill>
                  <a:srgbClr val="079DDA"/>
                </a:solidFill>
                <a:latin typeface="Century Gothic" panose="020B0502020202020204" pitchFamily="34" charset="0"/>
              </a:rPr>
              <a:t>supporting new teachers</a:t>
            </a:r>
            <a:r>
              <a:rPr lang="en-US" sz="3200" dirty="0">
                <a:solidFill>
                  <a:srgbClr val="079DDA"/>
                </a:solidFill>
                <a:latin typeface="Century Gothic" panose="020B0502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5445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8EB384-9E0E-44D7-88F7-DB700B37EB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237D795-A51F-0765-8ABE-3929800CC1E6}"/>
              </a:ext>
            </a:extLst>
          </p:cNvPr>
          <p:cNvSpPr/>
          <p:nvPr/>
        </p:nvSpPr>
        <p:spPr>
          <a:xfrm>
            <a:off x="3249386" y="5861957"/>
            <a:ext cx="2008414" cy="718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year 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71D377-11CD-606A-0124-167C3C40B405}"/>
              </a:ext>
            </a:extLst>
          </p:cNvPr>
          <p:cNvSpPr/>
          <p:nvPr/>
        </p:nvSpPr>
        <p:spPr>
          <a:xfrm>
            <a:off x="5711517" y="5861957"/>
            <a:ext cx="2008414" cy="718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year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6689AA-F5EF-3F1B-D79E-89AA88C7BF1D}"/>
              </a:ext>
            </a:extLst>
          </p:cNvPr>
          <p:cNvSpPr/>
          <p:nvPr/>
        </p:nvSpPr>
        <p:spPr>
          <a:xfrm>
            <a:off x="8505662" y="5891937"/>
            <a:ext cx="2008414" cy="718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year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A72C46-B5CE-862C-6F49-20CEE6C20984}"/>
              </a:ext>
            </a:extLst>
          </p:cNvPr>
          <p:cNvSpPr/>
          <p:nvPr/>
        </p:nvSpPr>
        <p:spPr>
          <a:xfrm>
            <a:off x="161143" y="277586"/>
            <a:ext cx="3826239" cy="718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year 4 and beyond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674E16D-FEC9-E578-63EE-07061F77A7F7}"/>
              </a:ext>
            </a:extLst>
          </p:cNvPr>
          <p:cNvSpPr/>
          <p:nvPr/>
        </p:nvSpPr>
        <p:spPr>
          <a:xfrm>
            <a:off x="4704032" y="315359"/>
            <a:ext cx="6965977" cy="303925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district initiatives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 engaged classroom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checking for understanding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rigor</a:t>
            </a: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subject specific support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BE9A633-CAE2-CA10-9BB0-267120D4D9B0}"/>
              </a:ext>
            </a:extLst>
          </p:cNvPr>
          <p:cNvSpPr/>
          <p:nvPr/>
        </p:nvSpPr>
        <p:spPr>
          <a:xfrm>
            <a:off x="161143" y="4497182"/>
            <a:ext cx="3127682" cy="119854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first-year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teacher academy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52DCC9E-DB15-12D9-CD4E-5800123E4199}"/>
              </a:ext>
            </a:extLst>
          </p:cNvPr>
          <p:cNvSpPr/>
          <p:nvPr/>
        </p:nvSpPr>
        <p:spPr>
          <a:xfrm>
            <a:off x="701449" y="1072198"/>
            <a:ext cx="2745625" cy="128862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be a mentor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9FC08A6-CC5E-FB82-23E2-F2E5A98FC52F}"/>
              </a:ext>
            </a:extLst>
          </p:cNvPr>
          <p:cNvSpPr/>
          <p:nvPr/>
        </p:nvSpPr>
        <p:spPr>
          <a:xfrm>
            <a:off x="4704032" y="315358"/>
            <a:ext cx="6965977" cy="303925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let us help you build a plan</a:t>
            </a:r>
          </a:p>
        </p:txBody>
      </p:sp>
    </p:spTree>
    <p:extLst>
      <p:ext uri="{BB962C8B-B14F-4D97-AF65-F5344CB8AC3E}">
        <p14:creationId xmlns:p14="http://schemas.microsoft.com/office/powerpoint/2010/main" val="108137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 animBg="1"/>
      <p:bldP spid="8" grpId="1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8EB384-9E0E-44D7-88F7-DB700B37EB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E03ABC8-2613-3FA0-89D6-30867C756F75}"/>
              </a:ext>
            </a:extLst>
          </p:cNvPr>
          <p:cNvSpPr/>
          <p:nvPr/>
        </p:nvSpPr>
        <p:spPr>
          <a:xfrm>
            <a:off x="665203" y="2011559"/>
            <a:ext cx="10861594" cy="14174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entury Gothic" panose="020B0502020202020204" pitchFamily="34" charset="0"/>
              </a:rPr>
              <a:t>When teachers grow, students grow.</a:t>
            </a:r>
          </a:p>
        </p:txBody>
      </p:sp>
    </p:spTree>
    <p:extLst>
      <p:ext uri="{BB962C8B-B14F-4D97-AF65-F5344CB8AC3E}">
        <p14:creationId xmlns:p14="http://schemas.microsoft.com/office/powerpoint/2010/main" val="313015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CB799C-B2CF-5B62-7D43-49287776B7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380"/>
          <a:stretch/>
        </p:blipFill>
        <p:spPr>
          <a:xfrm>
            <a:off x="613445" y="4868196"/>
            <a:ext cx="11337900" cy="14564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F515C6-F785-70B8-847C-FFDC5D35E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445" y="0"/>
            <a:ext cx="11112920" cy="48681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2EFC90-9FE3-3761-29EF-B9051A52FB27}"/>
              </a:ext>
            </a:extLst>
          </p:cNvPr>
          <p:cNvSpPr/>
          <p:nvPr/>
        </p:nvSpPr>
        <p:spPr>
          <a:xfrm>
            <a:off x="240655" y="4868196"/>
            <a:ext cx="11710690" cy="1630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CB5400-0A37-8B70-391F-20CE472E5D86}"/>
              </a:ext>
            </a:extLst>
          </p:cNvPr>
          <p:cNvSpPr/>
          <p:nvPr/>
        </p:nvSpPr>
        <p:spPr>
          <a:xfrm>
            <a:off x="498293" y="163286"/>
            <a:ext cx="4106365" cy="4704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782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6B5A5F-AF4B-BDEC-F027-79BAD17A7F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99" t="11279" r="17887" b="22968"/>
          <a:stretch/>
        </p:blipFill>
        <p:spPr>
          <a:xfrm>
            <a:off x="0" y="0"/>
            <a:ext cx="12192000" cy="690154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B78FC68-4667-A801-9AC8-FFFB80EABA3D}"/>
              </a:ext>
            </a:extLst>
          </p:cNvPr>
          <p:cNvSpPr/>
          <p:nvPr/>
        </p:nvSpPr>
        <p:spPr>
          <a:xfrm>
            <a:off x="3757534" y="1172268"/>
            <a:ext cx="4676932" cy="4557009"/>
          </a:xfrm>
          <a:prstGeom prst="ellipse">
            <a:avLst/>
          </a:prstGeom>
          <a:solidFill>
            <a:schemeClr val="bg1"/>
          </a:solidFill>
          <a:ln w="57150">
            <a:solidFill>
              <a:srgbClr val="81C2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81C250"/>
                </a:solidFill>
                <a:latin typeface="Century Gothic" panose="020B0502020202020204" pitchFamily="34" charset="0"/>
              </a:rPr>
              <a:t>What connections are you making between </a:t>
            </a:r>
            <a:r>
              <a:rPr lang="en-US" sz="3200" b="1" dirty="0">
                <a:solidFill>
                  <a:srgbClr val="81C250"/>
                </a:solidFill>
                <a:latin typeface="Century Gothic" panose="020B0502020202020204" pitchFamily="34" charset="0"/>
              </a:rPr>
              <a:t>growth</a:t>
            </a:r>
            <a:r>
              <a:rPr lang="en-US" sz="3200" dirty="0">
                <a:solidFill>
                  <a:srgbClr val="81C250"/>
                </a:solidFill>
                <a:latin typeface="Century Gothic" panose="020B0502020202020204" pitchFamily="34" charset="0"/>
              </a:rPr>
              <a:t> and </a:t>
            </a:r>
            <a:r>
              <a:rPr lang="en-US" sz="3200" b="1" dirty="0">
                <a:solidFill>
                  <a:srgbClr val="81C250"/>
                </a:solidFill>
                <a:latin typeface="Century Gothic" panose="020B0502020202020204" pitchFamily="34" charset="0"/>
              </a:rPr>
              <a:t>STAAR 2.0</a:t>
            </a:r>
            <a:r>
              <a:rPr lang="en-US" sz="3200" dirty="0">
                <a:solidFill>
                  <a:srgbClr val="81C250"/>
                </a:solidFill>
                <a:latin typeface="Century Gothic" panose="020B0502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326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group of people sitting at a table looking at papers&#10;&#10;Description automatically generated with medium confidence">
            <a:extLst>
              <a:ext uri="{FF2B5EF4-FFF2-40B4-BE49-F238E27FC236}">
                <a16:creationId xmlns:a16="http://schemas.microsoft.com/office/drawing/2014/main" id="{8E03D81B-1A9B-F26A-B321-BD909F8192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92" b="58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1EAA3CC-909C-BDBA-FB4C-D71DB57A9BB6}"/>
              </a:ext>
            </a:extLst>
          </p:cNvPr>
          <p:cNvSpPr/>
          <p:nvPr/>
        </p:nvSpPr>
        <p:spPr>
          <a:xfrm>
            <a:off x="-114300" y="2432050"/>
            <a:ext cx="12415838" cy="1993900"/>
          </a:xfrm>
          <a:prstGeom prst="rect">
            <a:avLst/>
          </a:prstGeom>
          <a:solidFill>
            <a:srgbClr val="561060">
              <a:alpha val="50130"/>
            </a:srgbClr>
          </a:solidFill>
          <a:ln w="76200">
            <a:solidFill>
              <a:srgbClr val="561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Century Gothic" panose="020B0502020202020204" pitchFamily="34" charset="0"/>
              </a:rPr>
              <a:t>plan4growth</a:t>
            </a:r>
          </a:p>
        </p:txBody>
      </p:sp>
    </p:spTree>
    <p:extLst>
      <p:ext uri="{BB962C8B-B14F-4D97-AF65-F5344CB8AC3E}">
        <p14:creationId xmlns:p14="http://schemas.microsoft.com/office/powerpoint/2010/main" val="181493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C0AF985-6749-52AB-EF14-45B8F332E5CD}"/>
              </a:ext>
            </a:extLst>
          </p:cNvPr>
          <p:cNvGrpSpPr/>
          <p:nvPr/>
        </p:nvGrpSpPr>
        <p:grpSpPr>
          <a:xfrm>
            <a:off x="1220588" y="3429000"/>
            <a:ext cx="9281989" cy="2425701"/>
            <a:chOff x="731490" y="2766562"/>
            <a:chExt cx="9281989" cy="2425701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F8BC9B96-8BCC-024C-B8B8-35CD938858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7690" y="2766562"/>
              <a:ext cx="2855789" cy="2425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ADB27E5-A193-77B0-E0DE-860A873430A8}"/>
                </a:ext>
              </a:extLst>
            </p:cNvPr>
            <p:cNvSpPr/>
            <p:nvPr/>
          </p:nvSpPr>
          <p:spPr>
            <a:xfrm>
              <a:off x="731490" y="3496812"/>
              <a:ext cx="6426200" cy="965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561060"/>
                  </a:solidFill>
                  <a:latin typeface="Century Gothic" panose="020B0502020202020204" pitchFamily="34" charset="0"/>
                </a:rPr>
                <a:t>justin@lead4ward.com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1FEB2BD-6198-6EA0-A31E-AB02942ED3B3}"/>
              </a:ext>
            </a:extLst>
          </p:cNvPr>
          <p:cNvGrpSpPr/>
          <p:nvPr/>
        </p:nvGrpSpPr>
        <p:grpSpPr>
          <a:xfrm>
            <a:off x="2058019" y="893076"/>
            <a:ext cx="8851901" cy="2425701"/>
            <a:chOff x="1568921" y="230638"/>
            <a:chExt cx="8851901" cy="242570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B26F7748-0C50-EA41-8E8B-0F06C3CF4E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921" y="230638"/>
              <a:ext cx="2425701" cy="2425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A93C28D-22D5-9EB0-FC41-63FF7729A701}"/>
                </a:ext>
              </a:extLst>
            </p:cNvPr>
            <p:cNvSpPr/>
            <p:nvPr/>
          </p:nvSpPr>
          <p:spPr>
            <a:xfrm>
              <a:off x="3994622" y="962026"/>
              <a:ext cx="6426200" cy="965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561060"/>
                  </a:solidFill>
                  <a:latin typeface="Century Gothic" panose="020B0502020202020204" pitchFamily="34" charset="0"/>
                </a:rPr>
                <a:t>clee@lead4ward.com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5228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6421">
        <p:fade/>
      </p:transition>
    </mc:Choice>
    <mc:Fallback xmlns="">
      <p:transition spd="med" advTm="66421">
        <p:fade/>
      </p:transition>
    </mc:Fallback>
  </mc:AlternateContent>
  <p:extLst>
    <p:ext uri="{E180D4A7-C9FB-4DFB-919C-405C955672EB}">
      <p14:showEvtLst xmlns:p14="http://schemas.microsoft.com/office/powerpoint/2010/main">
        <p14:playEvt time="52510" objId="3"/>
        <p14:stopEvt time="63764" objId="3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E4532B-435B-49A2-81AE-8F635A273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16" y="336418"/>
            <a:ext cx="6333521" cy="420349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72B629-D3A9-68E7-BDF7-E61C658E5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548" y="173157"/>
            <a:ext cx="2796087" cy="169732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AAE013-CBB7-EDFD-D2BD-E3FDB1F8C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9592" y="959634"/>
            <a:ext cx="2611187" cy="194732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8556B-94B0-DE81-5856-566F60CD47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6519" y="2017035"/>
            <a:ext cx="2796087" cy="17798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C0FAD1-FEBE-3D0F-6021-5F048FABE8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1493" y="3305518"/>
            <a:ext cx="2680987" cy="246879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389B6E-9F1D-9031-58D8-6A843DE082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3866" y="4041230"/>
            <a:ext cx="2405432" cy="262603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18AF25-D705-58AC-B5A2-A4CFA80A8E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8869" y="4041230"/>
            <a:ext cx="3549316" cy="22147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5F9A08-A3E3-45BE-5C1F-3B55FE3722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22340" y="4421504"/>
            <a:ext cx="3176687" cy="226333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3321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E84AC1-490D-BA33-5341-69540BAC73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69" b="76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4277DAF-E7C5-045A-7270-F8B2C1AF1A71}"/>
              </a:ext>
            </a:extLst>
          </p:cNvPr>
          <p:cNvSpPr/>
          <p:nvPr/>
        </p:nvSpPr>
        <p:spPr>
          <a:xfrm>
            <a:off x="-100013" y="2493874"/>
            <a:ext cx="12401551" cy="1993900"/>
          </a:xfrm>
          <a:prstGeom prst="rect">
            <a:avLst/>
          </a:prstGeom>
          <a:solidFill>
            <a:schemeClr val="accent6">
              <a:alpha val="60000"/>
            </a:schemeClr>
          </a:solidFill>
          <a:ln w="76200">
            <a:solidFill>
              <a:srgbClr val="065B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Century Gothic" panose="020B0502020202020204" pitchFamily="34" charset="0"/>
              </a:rPr>
              <a:t>teach4learning</a:t>
            </a:r>
          </a:p>
        </p:txBody>
      </p:sp>
    </p:spTree>
    <p:extLst>
      <p:ext uri="{BB962C8B-B14F-4D97-AF65-F5344CB8AC3E}">
        <p14:creationId xmlns:p14="http://schemas.microsoft.com/office/powerpoint/2010/main" val="17376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C6D2B1-70CB-610E-2A6B-56224EDFB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81" y="413585"/>
            <a:ext cx="3805970" cy="493261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EB6EB9-3F49-C723-3B58-C74F5EF53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0366" y="338703"/>
            <a:ext cx="2593141" cy="334515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17DBD3-914B-2066-BFD2-6A33D888A9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4302" y="593558"/>
            <a:ext cx="2800620" cy="283544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DADD65-BB60-E8DA-0F45-4D79FB8A1F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3051" y="3174145"/>
            <a:ext cx="2579627" cy="334515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5271F4-E5A9-C988-682F-0A501D2347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5281" y="2413334"/>
            <a:ext cx="2588343" cy="335454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EC205E-938A-6F40-EBC1-7EA360D683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18382" y="2932436"/>
            <a:ext cx="2588342" cy="33432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33BAC8-42DA-F06D-B6B4-B34865EC96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6396" y="4459818"/>
            <a:ext cx="4412268" cy="198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8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A9219E-D575-5620-4862-9AE45CED64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42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E9159C0-82BA-EAD7-F320-B692F78F80A2}"/>
              </a:ext>
            </a:extLst>
          </p:cNvPr>
          <p:cNvSpPr/>
          <p:nvPr/>
        </p:nvSpPr>
        <p:spPr>
          <a:xfrm>
            <a:off x="-114301" y="2493874"/>
            <a:ext cx="12415839" cy="1993900"/>
          </a:xfrm>
          <a:prstGeom prst="rect">
            <a:avLst/>
          </a:prstGeom>
          <a:solidFill>
            <a:srgbClr val="065BA8">
              <a:alpha val="60000"/>
            </a:srgbClr>
          </a:solidFill>
          <a:ln w="76200">
            <a:solidFill>
              <a:srgbClr val="81C2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Century Gothic" panose="020B0502020202020204" pitchFamily="34" charset="0"/>
              </a:rPr>
              <a:t>intentional intervention</a:t>
            </a:r>
          </a:p>
        </p:txBody>
      </p:sp>
    </p:spTree>
    <p:extLst>
      <p:ext uri="{BB962C8B-B14F-4D97-AF65-F5344CB8AC3E}">
        <p14:creationId xmlns:p14="http://schemas.microsoft.com/office/powerpoint/2010/main" val="306870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834767-1D07-61D5-D51C-C4B14C7C2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77" y="293552"/>
            <a:ext cx="4347208" cy="298765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957FAF-8DFF-C9FC-A143-AAB4AFE95E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68" y="2324587"/>
            <a:ext cx="4473962" cy="319292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5D3F11-1749-C55E-06E8-A8C2FCBD3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0149" y="646478"/>
            <a:ext cx="3396429" cy="406215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19B23E-E553-F5D6-7887-D86CA8D884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4683" y="2268117"/>
            <a:ext cx="3270140" cy="403458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8D116E-15DB-0D0E-E0D8-92FDD70E71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4528" y="888239"/>
            <a:ext cx="3421065" cy="403458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1F1B1C-C86B-47A2-54F6-DC506E482863}"/>
              </a:ext>
            </a:extLst>
          </p:cNvPr>
          <p:cNvSpPr txBox="1"/>
          <p:nvPr/>
        </p:nvSpPr>
        <p:spPr>
          <a:xfrm>
            <a:off x="7299158" y="63045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A8509D-5B5F-D118-C4BD-2FB819C805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1055" y="4028384"/>
            <a:ext cx="4891513" cy="238357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8534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141126-067A-5C81-071E-0BA3D807C5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9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40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4395DB-AD9F-2C75-9A8A-BE7EF5653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90500"/>
            <a:ext cx="77724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8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D17AC8-EF19-FB4B-975C-E77EBCAEFA1C}"/>
              </a:ext>
            </a:extLst>
          </p:cNvPr>
          <p:cNvSpPr/>
          <p:nvPr/>
        </p:nvSpPr>
        <p:spPr>
          <a:xfrm>
            <a:off x="314445" y="1956391"/>
            <a:ext cx="11563109" cy="43544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81C250"/>
                </a:solidFill>
                <a:latin typeface="Century Gothic" panose="020B0502020202020204" pitchFamily="34" charset="0"/>
              </a:rPr>
              <a:t>#</a:t>
            </a:r>
            <a:r>
              <a:rPr lang="en-US" sz="8000" dirty="0" err="1">
                <a:solidFill>
                  <a:srgbClr val="81C250"/>
                </a:solidFill>
                <a:latin typeface="Century Gothic" panose="020B0502020202020204" pitchFamily="34" charset="0"/>
              </a:rPr>
              <a:t>growth</a:t>
            </a:r>
            <a:r>
              <a:rPr lang="en-US" sz="8000" dirty="0" err="1">
                <a:solidFill>
                  <a:srgbClr val="144C73"/>
                </a:solidFill>
                <a:latin typeface="Century Gothic" panose="020B0502020202020204" pitchFamily="34" charset="0"/>
              </a:rPr>
              <a:t>wins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144C73"/>
              </a:solidFill>
              <a:effectLst/>
              <a:uLnTx/>
              <a:uFillTx/>
              <a:latin typeface="Avenir Next" panose="020B0503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2FAC3A-D2DE-341C-B4C4-DE66BA9BD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087" y="1956391"/>
            <a:ext cx="9125826" cy="192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6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EB456A-5AF6-2573-CB9E-DA1449AE8F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809"/>
          <a:stretch/>
        </p:blipFill>
        <p:spPr>
          <a:xfrm>
            <a:off x="1213981" y="683373"/>
            <a:ext cx="9764037" cy="549125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4373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D3A448-5CAC-4655-4042-EEB14807B4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223"/>
          <a:stretch/>
        </p:blipFill>
        <p:spPr>
          <a:xfrm>
            <a:off x="1186099" y="667693"/>
            <a:ext cx="9819801" cy="552261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0323037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E5747D-C0FB-0488-498C-C2D8D7771AE7}"/>
              </a:ext>
            </a:extLst>
          </p:cNvPr>
          <p:cNvSpPr/>
          <p:nvPr/>
        </p:nvSpPr>
        <p:spPr>
          <a:xfrm>
            <a:off x="0" y="2387802"/>
            <a:ext cx="12192000" cy="2082396"/>
          </a:xfrm>
          <a:prstGeom prst="rect">
            <a:avLst/>
          </a:prstGeom>
          <a:solidFill>
            <a:srgbClr val="561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info@lead4ward.com</a:t>
            </a:r>
          </a:p>
        </p:txBody>
      </p:sp>
    </p:spTree>
    <p:extLst>
      <p:ext uri="{BB962C8B-B14F-4D97-AF65-F5344CB8AC3E}">
        <p14:creationId xmlns:p14="http://schemas.microsoft.com/office/powerpoint/2010/main" val="237771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07E0E7C-C000-841F-2963-921A65C459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890"/>
          <a:stretch/>
        </p:blipFill>
        <p:spPr>
          <a:xfrm>
            <a:off x="1171230" y="659330"/>
            <a:ext cx="9849539" cy="553933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07938074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ircle&#10;&#10;Description automatically generated">
            <a:extLst>
              <a:ext uri="{FF2B5EF4-FFF2-40B4-BE49-F238E27FC236}">
                <a16:creationId xmlns:a16="http://schemas.microsoft.com/office/drawing/2014/main" id="{03F48409-2914-72E9-6DFB-A9F996B4E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99" y="321734"/>
            <a:ext cx="2905170" cy="2905170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59A7D351-99C9-0CFB-6263-7F382B971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1" y="4489050"/>
            <a:ext cx="5426764" cy="1044651"/>
          </a:xfrm>
          <a:prstGeom prst="rect">
            <a:avLst/>
          </a:prstGeom>
        </p:spPr>
      </p:pic>
      <p:sp>
        <p:nvSpPr>
          <p:cNvPr id="18" name="Rectangle 9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9BBDEE46-4245-089A-277D-5686B2EE3D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8034" y="439079"/>
            <a:ext cx="5426764" cy="583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5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6B5A5F-AF4B-BDEC-F027-79BAD17A7F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99" t="11279" r="17887" b="22968"/>
          <a:stretch/>
        </p:blipFill>
        <p:spPr>
          <a:xfrm>
            <a:off x="0" y="0"/>
            <a:ext cx="12192000" cy="690154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0F911AC-B5E8-62D4-0DD5-6E6518F9DC64}"/>
              </a:ext>
            </a:extLst>
          </p:cNvPr>
          <p:cNvGrpSpPr/>
          <p:nvPr/>
        </p:nvGrpSpPr>
        <p:grpSpPr>
          <a:xfrm>
            <a:off x="3757534" y="1172268"/>
            <a:ext cx="4684634" cy="4557009"/>
            <a:chOff x="3757534" y="1172268"/>
            <a:chExt cx="4684634" cy="455700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B78FC68-4667-A801-9AC8-FFFB80EABA3D}"/>
                </a:ext>
              </a:extLst>
            </p:cNvPr>
            <p:cNvSpPr/>
            <p:nvPr/>
          </p:nvSpPr>
          <p:spPr>
            <a:xfrm>
              <a:off x="3757534" y="1172268"/>
              <a:ext cx="4676932" cy="4557009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81C25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9936EC70-6B98-4969-2F58-55BF87069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9068" y="2854912"/>
              <a:ext cx="4483100" cy="11481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708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2594BF-A969-F64D-80B1-76F2938AD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221" y="1671079"/>
            <a:ext cx="9519557" cy="17402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31B386D-26B4-7AF3-C691-BF7960FF9D6B}"/>
              </a:ext>
            </a:extLst>
          </p:cNvPr>
          <p:cNvSpPr/>
          <p:nvPr/>
        </p:nvSpPr>
        <p:spPr>
          <a:xfrm>
            <a:off x="0" y="4316819"/>
            <a:ext cx="12192000" cy="1924492"/>
          </a:xfrm>
          <a:prstGeom prst="rect">
            <a:avLst/>
          </a:prstGeom>
          <a:solidFill>
            <a:srgbClr val="561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info@lead4ward.com</a:t>
            </a:r>
          </a:p>
        </p:txBody>
      </p:sp>
    </p:spTree>
    <p:extLst>
      <p:ext uri="{BB962C8B-B14F-4D97-AF65-F5344CB8AC3E}">
        <p14:creationId xmlns:p14="http://schemas.microsoft.com/office/powerpoint/2010/main" val="270964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5E9895-3166-AB5A-969C-B0B4E3CF9465}"/>
              </a:ext>
            </a:extLst>
          </p:cNvPr>
          <p:cNvSpPr/>
          <p:nvPr/>
        </p:nvSpPr>
        <p:spPr>
          <a:xfrm>
            <a:off x="571500" y="787400"/>
            <a:ext cx="11214100" cy="523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If you were to </a:t>
            </a:r>
          </a:p>
          <a:p>
            <a:pPr algn="ctr"/>
            <a:r>
              <a:rPr lang="en-US" sz="7200" b="1" dirty="0">
                <a:solidFill>
                  <a:srgbClr val="065BA8"/>
                </a:solidFill>
                <a:latin typeface="Century Gothic" panose="020B0502020202020204" pitchFamily="34" charset="0"/>
              </a:rPr>
              <a:t>summarize this year </a:t>
            </a:r>
          </a:p>
          <a:p>
            <a:pPr algn="ctr"/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using</a:t>
            </a:r>
            <a:r>
              <a:rPr lang="en-US" sz="4800" dirty="0">
                <a:solidFill>
                  <a:srgbClr val="065BA8"/>
                </a:solidFill>
                <a:latin typeface="Century Gothic" panose="020B0502020202020204" pitchFamily="34" charset="0"/>
              </a:rPr>
              <a:t> </a:t>
            </a:r>
            <a:r>
              <a:rPr lang="en-US" sz="7200" b="1" dirty="0">
                <a:solidFill>
                  <a:srgbClr val="065BA8"/>
                </a:solidFill>
                <a:latin typeface="Century Gothic" panose="020B0502020202020204" pitchFamily="34" charset="0"/>
              </a:rPr>
              <a:t>one word or phase</a:t>
            </a:r>
            <a:r>
              <a:rPr lang="en-US" sz="4800" dirty="0">
                <a:solidFill>
                  <a:srgbClr val="065BA8"/>
                </a:solidFill>
                <a:latin typeface="Century Gothic" panose="020B0502020202020204" pitchFamily="34" charset="0"/>
              </a:rPr>
              <a:t>, </a:t>
            </a:r>
          </a:p>
          <a:p>
            <a:pPr algn="ctr"/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it would be _________.</a:t>
            </a:r>
          </a:p>
        </p:txBody>
      </p:sp>
    </p:spTree>
    <p:extLst>
      <p:ext uri="{BB962C8B-B14F-4D97-AF65-F5344CB8AC3E}">
        <p14:creationId xmlns:p14="http://schemas.microsoft.com/office/powerpoint/2010/main" val="163157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5E9895-3166-AB5A-969C-B0B4E3CF9465}"/>
              </a:ext>
            </a:extLst>
          </p:cNvPr>
          <p:cNvSpPr/>
          <p:nvPr/>
        </p:nvSpPr>
        <p:spPr>
          <a:xfrm>
            <a:off x="571500" y="787400"/>
            <a:ext cx="11214100" cy="523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If we were to </a:t>
            </a:r>
          </a:p>
          <a:p>
            <a:pPr algn="ctr"/>
            <a:r>
              <a:rPr lang="en-US" sz="7200" b="1" dirty="0">
                <a:solidFill>
                  <a:srgbClr val="81C250"/>
                </a:solidFill>
                <a:latin typeface="Century Gothic" panose="020B0502020202020204" pitchFamily="34" charset="0"/>
              </a:rPr>
              <a:t>think4ward into 2023-24</a:t>
            </a:r>
          </a:p>
          <a:p>
            <a:pPr algn="ctr"/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using</a:t>
            </a:r>
            <a:r>
              <a:rPr lang="en-US" sz="4800" dirty="0">
                <a:solidFill>
                  <a:srgbClr val="065BA8"/>
                </a:solidFill>
                <a:latin typeface="Century Gothic" panose="020B0502020202020204" pitchFamily="34" charset="0"/>
              </a:rPr>
              <a:t> </a:t>
            </a:r>
            <a:r>
              <a:rPr lang="en-US" sz="7200" b="1" dirty="0">
                <a:solidFill>
                  <a:srgbClr val="81C250"/>
                </a:solidFill>
                <a:latin typeface="Century Gothic" panose="020B0502020202020204" pitchFamily="34" charset="0"/>
              </a:rPr>
              <a:t>one word or phase</a:t>
            </a:r>
            <a:r>
              <a:rPr lang="en-US" sz="4800" dirty="0">
                <a:solidFill>
                  <a:srgbClr val="81C250"/>
                </a:solidFill>
                <a:latin typeface="Century Gothic" panose="020B0502020202020204" pitchFamily="34" charset="0"/>
              </a:rPr>
              <a:t>,</a:t>
            </a:r>
            <a:r>
              <a:rPr lang="en-US" sz="4800" dirty="0">
                <a:solidFill>
                  <a:srgbClr val="065BA8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it would be _________.</a:t>
            </a:r>
          </a:p>
        </p:txBody>
      </p:sp>
    </p:spTree>
    <p:extLst>
      <p:ext uri="{BB962C8B-B14F-4D97-AF65-F5344CB8AC3E}">
        <p14:creationId xmlns:p14="http://schemas.microsoft.com/office/powerpoint/2010/main" val="209650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6B5A5F-AF4B-BDEC-F027-79BAD17A7F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99" t="11279" r="17887" b="22968"/>
          <a:stretch/>
        </p:blipFill>
        <p:spPr>
          <a:xfrm>
            <a:off x="0" y="-43547"/>
            <a:ext cx="12192000" cy="690154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4369C52-608F-41E8-E342-878EF6EAD16D}"/>
              </a:ext>
            </a:extLst>
          </p:cNvPr>
          <p:cNvSpPr/>
          <p:nvPr/>
        </p:nvSpPr>
        <p:spPr>
          <a:xfrm>
            <a:off x="4022360" y="1965050"/>
            <a:ext cx="4147279" cy="3870497"/>
          </a:xfrm>
          <a:prstGeom prst="ellipse">
            <a:avLst/>
          </a:prstGeom>
          <a:solidFill>
            <a:schemeClr val="bg1"/>
          </a:solidFill>
          <a:ln w="101600">
            <a:solidFill>
              <a:srgbClr val="561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561060"/>
                </a:solidFill>
                <a:latin typeface="American Typewriter" panose="02090604020004020304" pitchFamily="18" charset="77"/>
              </a:rPr>
              <a:t>connect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13F3CB-9BDE-30FD-2C2C-6ED6B830BC9E}"/>
              </a:ext>
            </a:extLst>
          </p:cNvPr>
          <p:cNvSpPr/>
          <p:nvPr/>
        </p:nvSpPr>
        <p:spPr>
          <a:xfrm>
            <a:off x="7125374" y="81705"/>
            <a:ext cx="1943100" cy="528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HB4545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0B5FFC-A4EB-C837-097C-27A1D36CBB5A}"/>
              </a:ext>
            </a:extLst>
          </p:cNvPr>
          <p:cNvSpPr/>
          <p:nvPr/>
        </p:nvSpPr>
        <p:spPr>
          <a:xfrm rot="20384367">
            <a:off x="657224" y="4986824"/>
            <a:ext cx="1943100" cy="528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HQIM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0074FE-8AC4-4240-378A-80D369ABF516}"/>
              </a:ext>
            </a:extLst>
          </p:cNvPr>
          <p:cNvSpPr/>
          <p:nvPr/>
        </p:nvSpPr>
        <p:spPr>
          <a:xfrm rot="764157">
            <a:off x="840117" y="2297651"/>
            <a:ext cx="1943100" cy="528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ESF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83B6C7-1344-8DD0-8709-52F3BCCD39C8}"/>
              </a:ext>
            </a:extLst>
          </p:cNvPr>
          <p:cNvSpPr/>
          <p:nvPr/>
        </p:nvSpPr>
        <p:spPr>
          <a:xfrm>
            <a:off x="9068474" y="3319757"/>
            <a:ext cx="2432963" cy="528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district initiatives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10559B-736A-4491-A4CD-ABBE6A6D6B74}"/>
              </a:ext>
            </a:extLst>
          </p:cNvPr>
          <p:cNvSpPr/>
          <p:nvPr/>
        </p:nvSpPr>
        <p:spPr>
          <a:xfrm rot="20268318">
            <a:off x="8858160" y="1617653"/>
            <a:ext cx="2382954" cy="528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T-TESS/T-PESS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600D25-BAEA-3D4B-4864-B7062C71CE90}"/>
              </a:ext>
            </a:extLst>
          </p:cNvPr>
          <p:cNvSpPr/>
          <p:nvPr/>
        </p:nvSpPr>
        <p:spPr>
          <a:xfrm>
            <a:off x="2631743" y="81375"/>
            <a:ext cx="2156803" cy="528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new science TEKS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021665-5B94-FF06-A677-909C3DE3CD2A}"/>
              </a:ext>
            </a:extLst>
          </p:cNvPr>
          <p:cNvSpPr/>
          <p:nvPr/>
        </p:nvSpPr>
        <p:spPr>
          <a:xfrm>
            <a:off x="6953157" y="6247657"/>
            <a:ext cx="2432963" cy="528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new legislation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1E548A-0C09-F435-A598-359B71F627C1}"/>
              </a:ext>
            </a:extLst>
          </p:cNvPr>
          <p:cNvSpPr/>
          <p:nvPr/>
        </p:nvSpPr>
        <p:spPr>
          <a:xfrm rot="1074930">
            <a:off x="9208190" y="5191109"/>
            <a:ext cx="1943100" cy="528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STAAR 2.0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ECD874-2542-6A42-B9F8-5C470D31FF52}"/>
              </a:ext>
            </a:extLst>
          </p:cNvPr>
          <p:cNvSpPr/>
          <p:nvPr/>
        </p:nvSpPr>
        <p:spPr>
          <a:xfrm>
            <a:off x="4938713" y="104775"/>
            <a:ext cx="1943100" cy="528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CIP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C420A5-77D4-EE11-35D6-718AF8367DB7}"/>
              </a:ext>
            </a:extLst>
          </p:cNvPr>
          <p:cNvSpPr/>
          <p:nvPr/>
        </p:nvSpPr>
        <p:spPr>
          <a:xfrm>
            <a:off x="2483879" y="6082454"/>
            <a:ext cx="2666233" cy="528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A-F accountability</a:t>
            </a:r>
          </a:p>
        </p:txBody>
      </p:sp>
    </p:spTree>
    <p:extLst>
      <p:ext uri="{BB962C8B-B14F-4D97-AF65-F5344CB8AC3E}">
        <p14:creationId xmlns:p14="http://schemas.microsoft.com/office/powerpoint/2010/main" val="272193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AF5384C-D80D-59F6-DCC9-8FBF6A5B5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820" y="2963418"/>
            <a:ext cx="3238832" cy="93116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DE3DCE58-DB71-ECFA-9F15-070AC298C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676" y="3041241"/>
            <a:ext cx="3537345" cy="769371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EE54321-9AE1-988B-F4CC-49B13FFA3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967" y="3008268"/>
            <a:ext cx="3517120" cy="8353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06E1F8E-3C01-6944-9E81-86A994B2AF2C}"/>
              </a:ext>
            </a:extLst>
          </p:cNvPr>
          <p:cNvSpPr/>
          <p:nvPr/>
        </p:nvSpPr>
        <p:spPr>
          <a:xfrm>
            <a:off x="314445" y="1820333"/>
            <a:ext cx="11563109" cy="3217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venir Next" panose="020B0503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 descr="A picture containing circle&#10;&#10;Description automatically generated">
            <a:extLst>
              <a:ext uri="{FF2B5EF4-FFF2-40B4-BE49-F238E27FC236}">
                <a16:creationId xmlns:a16="http://schemas.microsoft.com/office/drawing/2014/main" id="{EA85984A-CAC0-7062-654B-B054B64B6E9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67" y="61219"/>
            <a:ext cx="1511265" cy="151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7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B9A099A-3756-8418-7F54-D07057610E9B}"/>
              </a:ext>
            </a:extLst>
          </p:cNvPr>
          <p:cNvGrpSpPr/>
          <p:nvPr/>
        </p:nvGrpSpPr>
        <p:grpSpPr>
          <a:xfrm>
            <a:off x="20" y="1282"/>
            <a:ext cx="12191980" cy="6856718"/>
            <a:chOff x="20" y="1282"/>
            <a:chExt cx="12191980" cy="685671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4365E8A-5B10-DF7F-A569-71E7C366ED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204" b="-1"/>
            <a:stretch/>
          </p:blipFill>
          <p:spPr>
            <a:xfrm>
              <a:off x="20" y="1282"/>
              <a:ext cx="12191980" cy="685671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D64691F-9F8F-61CD-2B00-2F92D214773C}"/>
                </a:ext>
              </a:extLst>
            </p:cNvPr>
            <p:cNvSpPr/>
            <p:nvPr/>
          </p:nvSpPr>
          <p:spPr>
            <a:xfrm>
              <a:off x="2560864" y="3930902"/>
              <a:ext cx="7675336" cy="800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611FD776-4395-16B4-FB16-D821887B6B92}"/>
              </a:ext>
            </a:extLst>
          </p:cNvPr>
          <p:cNvSpPr/>
          <p:nvPr/>
        </p:nvSpPr>
        <p:spPr>
          <a:xfrm>
            <a:off x="5636302" y="4731002"/>
            <a:ext cx="1768840" cy="1843790"/>
          </a:xfrm>
          <a:prstGeom prst="ellipse">
            <a:avLst/>
          </a:prstGeom>
          <a:noFill/>
          <a:ln w="76200">
            <a:solidFill>
              <a:srgbClr val="EEA3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5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CB799C-B2CF-5B62-7D43-49287776B7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380"/>
          <a:stretch/>
        </p:blipFill>
        <p:spPr>
          <a:xfrm>
            <a:off x="613445" y="4868196"/>
            <a:ext cx="11337900" cy="14564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F515C6-F785-70B8-847C-FFDC5D35E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445" y="0"/>
            <a:ext cx="11112920" cy="4868196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896216B-BC19-ECAE-7CED-85A562341E5E}"/>
              </a:ext>
            </a:extLst>
          </p:cNvPr>
          <p:cNvSpPr/>
          <p:nvPr/>
        </p:nvSpPr>
        <p:spPr>
          <a:xfrm>
            <a:off x="465635" y="4868196"/>
            <a:ext cx="11260730" cy="1622545"/>
          </a:xfrm>
          <a:prstGeom prst="roundRect">
            <a:avLst/>
          </a:prstGeom>
          <a:noFill/>
          <a:ln w="76200">
            <a:solidFill>
              <a:srgbClr val="EEA3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7501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4"/>
</p:tagLst>
</file>

<file path=ppt/theme/theme1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Custom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Custom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Custom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1_Custom Design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3_Custom Design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24852</TotalTime>
  <Words>273</Words>
  <Application>Microsoft Macintosh PowerPoint</Application>
  <PresentationFormat>Widescreen</PresentationFormat>
  <Paragraphs>80</Paragraphs>
  <Slides>33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33</vt:i4>
      </vt:variant>
    </vt:vector>
  </HeadingPairs>
  <TitlesOfParts>
    <vt:vector size="51" baseType="lpstr">
      <vt:lpstr>American Typewriter</vt:lpstr>
      <vt:lpstr>Arial</vt:lpstr>
      <vt:lpstr>Avenir Next</vt:lpstr>
      <vt:lpstr>Calibri</vt:lpstr>
      <vt:lpstr>Century Gothic</vt:lpstr>
      <vt:lpstr>Cooper Black</vt:lpstr>
      <vt:lpstr>Courier New</vt:lpstr>
      <vt:lpstr>Wingdings</vt:lpstr>
      <vt:lpstr>5_Custom Design</vt:lpstr>
      <vt:lpstr>Custom Design</vt:lpstr>
      <vt:lpstr>3_Custom Design</vt:lpstr>
      <vt:lpstr>4_Custom Design</vt:lpstr>
      <vt:lpstr>6_Custom Design</vt:lpstr>
      <vt:lpstr>7_Custom Design</vt:lpstr>
      <vt:lpstr>8_Custom Design</vt:lpstr>
      <vt:lpstr>11_Custom Design</vt:lpstr>
      <vt:lpstr>13_Custom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Lori Tatum</dc:creator>
  <cp:lastModifiedBy>Justin Richardson</cp:lastModifiedBy>
  <cp:revision>164</cp:revision>
  <dcterms:created xsi:type="dcterms:W3CDTF">2016-03-02T16:21:19Z</dcterms:created>
  <dcterms:modified xsi:type="dcterms:W3CDTF">2023-03-27T11:57:39Z</dcterms:modified>
</cp:coreProperties>
</file>